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Override PartName="/ppt/diagrams/layout9.xml" ContentType="application/vnd.openxmlformats-officedocument.drawingml.diagramLayout+xml"/>
  <Override PartName="/ppt/diagrams/data11.xml" ContentType="application/vnd.openxmlformats-officedocument.drawingml.diagramData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diagrams/quickStyle9.xml" ContentType="application/vnd.openxmlformats-officedocument.drawingml.diagramStyle+xml"/>
  <Override PartName="/ppt/notesSlides/notesSlide7.xml" ContentType="application/vnd.openxmlformats-officedocument.presentationml.notesSlid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notesSlides/notesSlide5.xml" ContentType="application/vnd.openxmlformats-officedocument.presentationml.notesSlide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diagrams/layout11.xml" ContentType="application/vnd.openxmlformats-officedocument.drawingml.diagramLayou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notesSlides/notesSlide3.xml" ContentType="application/vnd.openxmlformats-officedocument.presentationml.notesSlide+xml"/>
  <Override PartName="/ppt/diagrams/drawing3.xml" ContentType="application/vnd.ms-office.drawingml.diagramDrawing+xml"/>
  <Default Extension="png" ContentType="image/png"/>
  <Override PartName="/ppt/diagrams/quickStyle5.xml" ContentType="application/vnd.openxmlformats-officedocument.drawingml.diagramStyle+xml"/>
  <Override PartName="/ppt/diagrams/colors12.xml" ContentType="application/vnd.openxmlformats-officedocument.drawingml.diagramColor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heme/themeOverride4.xml" ContentType="application/vnd.openxmlformats-officedocument.themeOverride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quickStyle12.xml" ContentType="application/vnd.openxmlformats-officedocument.drawingml.diagramStyl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notesSlides/notesSlide6.xml" ContentType="application/vnd.openxmlformats-officedocument.presentationml.notesSlid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8" r:id="rId1"/>
  </p:sldMasterIdLst>
  <p:notesMasterIdLst>
    <p:notesMasterId r:id="rId9"/>
  </p:notesMasterIdLst>
  <p:sldIdLst>
    <p:sldId id="368" r:id="rId2"/>
    <p:sldId id="445" r:id="rId3"/>
    <p:sldId id="446" r:id="rId4"/>
    <p:sldId id="449" r:id="rId5"/>
    <p:sldId id="450" r:id="rId6"/>
    <p:sldId id="466" r:id="rId7"/>
    <p:sldId id="478" r:id="rId8"/>
  </p:sldIdLst>
  <p:sldSz cx="9144000" cy="6858000" type="screen4x3"/>
  <p:notesSz cx="6858000" cy="9144000"/>
  <p:defaultTextStyle>
    <a:defPPr>
      <a:defRPr lang="tr-T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7C80"/>
    <a:srgbClr val="FF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Koyu Stil 1 - Vurgu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Koyu Stil 1 - Vurgu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17" autoAdjust="0"/>
    <p:restoredTop sz="86559" autoAdjust="0"/>
  </p:normalViewPr>
  <p:slideViewPr>
    <p:cSldViewPr>
      <p:cViewPr varScale="1">
        <p:scale>
          <a:sx n="67" d="100"/>
          <a:sy n="67" d="100"/>
        </p:scale>
        <p:origin x="-145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29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5FF4F8-69C7-4255-82A8-4AA6B42235F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5EC4751B-D73E-45E9-AD11-90A104C8EB32}">
      <dgm:prSet custT="1"/>
      <dgm:spPr>
        <a:solidFill>
          <a:srgbClr val="FF7C80"/>
        </a:solidFill>
      </dgm:spPr>
      <dgm:t>
        <a:bodyPr/>
        <a:lstStyle/>
        <a:p>
          <a:pPr rtl="0"/>
          <a:r>
            <a:rPr lang="tr-TR" sz="30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FİSSÜR ÖRTÜCÜLERİN ENDİKASYONLARI</a:t>
          </a:r>
        </a:p>
      </dgm:t>
    </dgm:pt>
    <dgm:pt modelId="{BBEFF67F-7BD5-4C61-918E-FFEA406F91E4}" type="parTrans" cxnId="{3D641F4B-AFCC-4994-A99E-36FD42E38F21}">
      <dgm:prSet/>
      <dgm:spPr/>
      <dgm:t>
        <a:bodyPr/>
        <a:lstStyle/>
        <a:p>
          <a:pPr algn="ctr"/>
          <a:endParaRPr lang="tr-TR" b="1"/>
        </a:p>
      </dgm:t>
    </dgm:pt>
    <dgm:pt modelId="{A1FC9518-75E5-40C0-A159-659271575E4A}" type="sibTrans" cxnId="{3D641F4B-AFCC-4994-A99E-36FD42E38F21}">
      <dgm:prSet/>
      <dgm:spPr/>
      <dgm:t>
        <a:bodyPr/>
        <a:lstStyle/>
        <a:p>
          <a:pPr algn="ctr"/>
          <a:endParaRPr lang="tr-TR" b="1"/>
        </a:p>
      </dgm:t>
    </dgm:pt>
    <dgm:pt modelId="{63945BB7-74C0-424D-91F0-E276F18BA2D7}" type="pres">
      <dgm:prSet presAssocID="{975FF4F8-69C7-4255-82A8-4AA6B42235F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FA858898-963D-4884-B0AA-CEC73D2C9260}" type="pres">
      <dgm:prSet presAssocID="{5EC4751B-D73E-45E9-AD11-90A104C8EB32}" presName="parentText" presStyleLbl="node1" presStyleIdx="0" presStyleCnt="1" custLinFactNeighborX="2935" custLinFactNeighborY="-17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C9538C97-78E3-4530-9BD7-DE3BA7CF6D8F}" type="presOf" srcId="{975FF4F8-69C7-4255-82A8-4AA6B42235FD}" destId="{63945BB7-74C0-424D-91F0-E276F18BA2D7}" srcOrd="0" destOrd="0" presId="urn:microsoft.com/office/officeart/2005/8/layout/vList2"/>
    <dgm:cxn modelId="{6C527057-B2F4-4F66-BA04-46FAB4AEF7EC}" type="presOf" srcId="{5EC4751B-D73E-45E9-AD11-90A104C8EB32}" destId="{FA858898-963D-4884-B0AA-CEC73D2C9260}" srcOrd="0" destOrd="0" presId="urn:microsoft.com/office/officeart/2005/8/layout/vList2"/>
    <dgm:cxn modelId="{3D641F4B-AFCC-4994-A99E-36FD42E38F21}" srcId="{975FF4F8-69C7-4255-82A8-4AA6B42235FD}" destId="{5EC4751B-D73E-45E9-AD11-90A104C8EB32}" srcOrd="0" destOrd="0" parTransId="{BBEFF67F-7BD5-4C61-918E-FFEA406F91E4}" sibTransId="{A1FC9518-75E5-40C0-A159-659271575E4A}"/>
    <dgm:cxn modelId="{939E7F96-9929-4331-BB08-69EB4ADB01B8}" type="presParOf" srcId="{63945BB7-74C0-424D-91F0-E276F18BA2D7}" destId="{FA858898-963D-4884-B0AA-CEC73D2C926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0FCD611-6A32-4A42-8F49-8D3C73318966}" type="doc">
      <dgm:prSet loTypeId="urn:microsoft.com/office/officeart/2005/8/layout/process4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F6D35C8B-5D1E-4986-987B-0A41F37EAC03}">
      <dgm:prSet custT="1"/>
      <dgm:spPr/>
      <dgm:t>
        <a:bodyPr/>
        <a:lstStyle/>
        <a:p>
          <a:pPr rtl="0"/>
          <a:r>
            <a:rPr lang="tr-TR" sz="18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Çürük riski olmayan kişilerde </a:t>
          </a:r>
          <a:r>
            <a:rPr lang="tr-TR" sz="1800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proflaktik</a:t>
          </a:r>
          <a:r>
            <a:rPr lang="tr-TR" sz="18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amaçla</a:t>
          </a:r>
          <a:endParaRPr lang="tr-TR" sz="1800" dirty="0">
            <a:effectLst/>
            <a:latin typeface="Arial" pitchFamily="34" charset="0"/>
            <a:cs typeface="Arial" pitchFamily="34" charset="0"/>
          </a:endParaRPr>
        </a:p>
      </dgm:t>
    </dgm:pt>
    <dgm:pt modelId="{5B917F4D-DB60-4A96-BD73-847FB2174251}" type="parTrans" cxnId="{1C86E564-F0B4-4413-B800-983894BABE4E}">
      <dgm:prSet/>
      <dgm:spPr/>
      <dgm:t>
        <a:bodyPr/>
        <a:lstStyle/>
        <a:p>
          <a:endParaRPr lang="tr-TR" sz="18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21A7D312-E495-4070-8634-9B6B2AF4D43C}" type="sibTrans" cxnId="{1C86E564-F0B4-4413-B800-983894BABE4E}">
      <dgm:prSet/>
      <dgm:spPr/>
      <dgm:t>
        <a:bodyPr/>
        <a:lstStyle/>
        <a:p>
          <a:endParaRPr lang="tr-TR" sz="18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322EA574-A90C-49DF-9AE1-43CABACD2973}">
      <dgm:prSet custT="1"/>
      <dgm:spPr/>
      <dgm:t>
        <a:bodyPr/>
        <a:lstStyle/>
        <a:p>
          <a:pPr rtl="0"/>
          <a:r>
            <a:rPr lang="tr-TR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Orta veya yüksek derecede çürük riski taşıyan kişilerde </a:t>
          </a:r>
          <a:r>
            <a:rPr lang="tr-TR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profilaktik</a:t>
          </a:r>
          <a:r>
            <a:rPr lang="tr-TR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amaçla</a:t>
          </a:r>
          <a:endParaRPr lang="tr-TR" sz="1800" dirty="0">
            <a:effectLst/>
            <a:latin typeface="Arial" pitchFamily="34" charset="0"/>
            <a:cs typeface="Arial" pitchFamily="34" charset="0"/>
          </a:endParaRPr>
        </a:p>
      </dgm:t>
    </dgm:pt>
    <dgm:pt modelId="{7C746E1E-43AD-4223-A7C4-CF295A4C4C51}" type="parTrans" cxnId="{F55C5E7C-5891-4D39-9294-CAF4A45A7A2F}">
      <dgm:prSet/>
      <dgm:spPr/>
      <dgm:t>
        <a:bodyPr/>
        <a:lstStyle/>
        <a:p>
          <a:endParaRPr lang="tr-TR">
            <a:latin typeface="Arial" pitchFamily="34" charset="0"/>
            <a:cs typeface="Arial" pitchFamily="34" charset="0"/>
          </a:endParaRPr>
        </a:p>
      </dgm:t>
    </dgm:pt>
    <dgm:pt modelId="{01AA0825-AB6F-4C84-85F2-2867EE00902C}" type="sibTrans" cxnId="{F55C5E7C-5891-4D39-9294-CAF4A45A7A2F}">
      <dgm:prSet/>
      <dgm:spPr/>
      <dgm:t>
        <a:bodyPr/>
        <a:lstStyle/>
        <a:p>
          <a:endParaRPr lang="tr-TR">
            <a:latin typeface="Arial" pitchFamily="34" charset="0"/>
            <a:cs typeface="Arial" pitchFamily="34" charset="0"/>
          </a:endParaRPr>
        </a:p>
      </dgm:t>
    </dgm:pt>
    <dgm:pt modelId="{212FD139-FB6C-4077-9D6D-685C147DD80E}">
      <dgm:prSet custT="1"/>
      <dgm:spPr/>
      <dgm:t>
        <a:bodyPr/>
        <a:lstStyle/>
        <a:p>
          <a:pPr rtl="0"/>
          <a:r>
            <a:rPr lang="tr-TR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Diğer dişlerinde çürük gözlenen bireylerde</a:t>
          </a:r>
          <a:endParaRPr lang="tr-TR" sz="1800" dirty="0">
            <a:effectLst/>
            <a:latin typeface="Arial" pitchFamily="34" charset="0"/>
            <a:cs typeface="Arial" pitchFamily="34" charset="0"/>
          </a:endParaRPr>
        </a:p>
      </dgm:t>
    </dgm:pt>
    <dgm:pt modelId="{ED4D3724-991E-4042-A452-8989E92EBE9E}" type="parTrans" cxnId="{ED257CC8-8847-455C-9775-372DAECC28BF}">
      <dgm:prSet/>
      <dgm:spPr/>
      <dgm:t>
        <a:bodyPr/>
        <a:lstStyle/>
        <a:p>
          <a:endParaRPr lang="tr-TR">
            <a:latin typeface="Arial" pitchFamily="34" charset="0"/>
            <a:cs typeface="Arial" pitchFamily="34" charset="0"/>
          </a:endParaRPr>
        </a:p>
      </dgm:t>
    </dgm:pt>
    <dgm:pt modelId="{833D81D2-7E91-41DC-B277-65ED90AAE0CE}" type="sibTrans" cxnId="{ED257CC8-8847-455C-9775-372DAECC28BF}">
      <dgm:prSet/>
      <dgm:spPr/>
      <dgm:t>
        <a:bodyPr/>
        <a:lstStyle/>
        <a:p>
          <a:endParaRPr lang="tr-TR">
            <a:latin typeface="Arial" pitchFamily="34" charset="0"/>
            <a:cs typeface="Arial" pitchFamily="34" charset="0"/>
          </a:endParaRPr>
        </a:p>
      </dgm:t>
    </dgm:pt>
    <dgm:pt modelId="{8D59C8DD-24A9-4A37-AAD2-FFDEF1CF5570}">
      <dgm:prSet custT="1"/>
      <dgm:spPr/>
      <dgm:t>
        <a:bodyPr/>
        <a:lstStyle/>
        <a:p>
          <a:pPr rtl="0"/>
          <a:r>
            <a:rPr lang="tr-TR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Tıbbi, fiziksel ya da entelektüel yetersizlikleri olan çocuklar ve gençlerde </a:t>
          </a:r>
          <a:endParaRPr lang="tr-TR" sz="1800" dirty="0">
            <a:effectLst/>
            <a:latin typeface="Arial" pitchFamily="34" charset="0"/>
            <a:cs typeface="Arial" pitchFamily="34" charset="0"/>
          </a:endParaRPr>
        </a:p>
      </dgm:t>
    </dgm:pt>
    <dgm:pt modelId="{350493A9-5DC9-40EA-B710-BD5A2B6250FE}" type="parTrans" cxnId="{563C1A23-079A-4322-B910-18954CF6DA66}">
      <dgm:prSet/>
      <dgm:spPr/>
      <dgm:t>
        <a:bodyPr/>
        <a:lstStyle/>
        <a:p>
          <a:endParaRPr lang="tr-TR">
            <a:latin typeface="Arial" pitchFamily="34" charset="0"/>
            <a:cs typeface="Arial" pitchFamily="34" charset="0"/>
          </a:endParaRPr>
        </a:p>
      </dgm:t>
    </dgm:pt>
    <dgm:pt modelId="{1BBDD240-978B-4045-A5A7-B091C37E98F1}" type="sibTrans" cxnId="{563C1A23-079A-4322-B910-18954CF6DA66}">
      <dgm:prSet/>
      <dgm:spPr/>
      <dgm:t>
        <a:bodyPr/>
        <a:lstStyle/>
        <a:p>
          <a:endParaRPr lang="tr-TR">
            <a:latin typeface="Arial" pitchFamily="34" charset="0"/>
            <a:cs typeface="Arial" pitchFamily="34" charset="0"/>
          </a:endParaRPr>
        </a:p>
      </dgm:t>
    </dgm:pt>
    <dgm:pt modelId="{D71B18C7-207E-4C73-BD8C-0869FDA3594A}" type="pres">
      <dgm:prSet presAssocID="{60FCD611-6A32-4A42-8F49-8D3C7331896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A91E6BFA-DF52-41B6-BF3B-C98D24F66F93}" type="pres">
      <dgm:prSet presAssocID="{8D59C8DD-24A9-4A37-AAD2-FFDEF1CF5570}" presName="boxAndChildren" presStyleCnt="0"/>
      <dgm:spPr/>
    </dgm:pt>
    <dgm:pt modelId="{C4AB2DCF-6521-41AA-B382-43B1585F661C}" type="pres">
      <dgm:prSet presAssocID="{8D59C8DD-24A9-4A37-AAD2-FFDEF1CF5570}" presName="parentTextBox" presStyleLbl="node1" presStyleIdx="0" presStyleCnt="4"/>
      <dgm:spPr/>
      <dgm:t>
        <a:bodyPr/>
        <a:lstStyle/>
        <a:p>
          <a:endParaRPr lang="tr-TR"/>
        </a:p>
      </dgm:t>
    </dgm:pt>
    <dgm:pt modelId="{4AD8687D-8B72-442F-A8EC-E7DD8502E088}" type="pres">
      <dgm:prSet presAssocID="{833D81D2-7E91-41DC-B277-65ED90AAE0CE}" presName="sp" presStyleCnt="0"/>
      <dgm:spPr/>
    </dgm:pt>
    <dgm:pt modelId="{8C69FCB4-13D8-472D-9615-11B03338F12B}" type="pres">
      <dgm:prSet presAssocID="{212FD139-FB6C-4077-9D6D-685C147DD80E}" presName="arrowAndChildren" presStyleCnt="0"/>
      <dgm:spPr/>
    </dgm:pt>
    <dgm:pt modelId="{12A57BC9-3CC2-4B71-8538-8E7465BE7178}" type="pres">
      <dgm:prSet presAssocID="{212FD139-FB6C-4077-9D6D-685C147DD80E}" presName="parentTextArrow" presStyleLbl="node1" presStyleIdx="1" presStyleCnt="4"/>
      <dgm:spPr/>
      <dgm:t>
        <a:bodyPr/>
        <a:lstStyle/>
        <a:p>
          <a:endParaRPr lang="tr-TR"/>
        </a:p>
      </dgm:t>
    </dgm:pt>
    <dgm:pt modelId="{12B10C6E-D8E0-4BF3-ACA7-64AAE6784F51}" type="pres">
      <dgm:prSet presAssocID="{01AA0825-AB6F-4C84-85F2-2867EE00902C}" presName="sp" presStyleCnt="0"/>
      <dgm:spPr/>
    </dgm:pt>
    <dgm:pt modelId="{FAE0DB70-CC62-4DB9-AF7A-13B274335DCE}" type="pres">
      <dgm:prSet presAssocID="{322EA574-A90C-49DF-9AE1-43CABACD2973}" presName="arrowAndChildren" presStyleCnt="0"/>
      <dgm:spPr/>
    </dgm:pt>
    <dgm:pt modelId="{2A0DEAAF-C90C-48B6-BA44-38A5F94C5F3A}" type="pres">
      <dgm:prSet presAssocID="{322EA574-A90C-49DF-9AE1-43CABACD2973}" presName="parentTextArrow" presStyleLbl="node1" presStyleIdx="2" presStyleCnt="4"/>
      <dgm:spPr/>
      <dgm:t>
        <a:bodyPr/>
        <a:lstStyle/>
        <a:p>
          <a:endParaRPr lang="tr-TR"/>
        </a:p>
      </dgm:t>
    </dgm:pt>
    <dgm:pt modelId="{BD925C95-054A-4283-B6C7-56D07721BCBE}" type="pres">
      <dgm:prSet presAssocID="{21A7D312-E495-4070-8634-9B6B2AF4D43C}" presName="sp" presStyleCnt="0"/>
      <dgm:spPr/>
      <dgm:t>
        <a:bodyPr/>
        <a:lstStyle/>
        <a:p>
          <a:endParaRPr lang="tr-TR"/>
        </a:p>
      </dgm:t>
    </dgm:pt>
    <dgm:pt modelId="{8F2D5E99-5F55-470E-A73B-F2625FDFFA40}" type="pres">
      <dgm:prSet presAssocID="{F6D35C8B-5D1E-4986-987B-0A41F37EAC03}" presName="arrowAndChildren" presStyleCnt="0"/>
      <dgm:spPr/>
      <dgm:t>
        <a:bodyPr/>
        <a:lstStyle/>
        <a:p>
          <a:endParaRPr lang="tr-TR"/>
        </a:p>
      </dgm:t>
    </dgm:pt>
    <dgm:pt modelId="{AC0D9E85-96D2-4F77-9CAB-6BD91264BE38}" type="pres">
      <dgm:prSet presAssocID="{F6D35C8B-5D1E-4986-987B-0A41F37EAC03}" presName="parentTextArrow" presStyleLbl="node1" presStyleIdx="3" presStyleCnt="4"/>
      <dgm:spPr/>
      <dgm:t>
        <a:bodyPr/>
        <a:lstStyle/>
        <a:p>
          <a:endParaRPr lang="tr-TR"/>
        </a:p>
      </dgm:t>
    </dgm:pt>
  </dgm:ptLst>
  <dgm:cxnLst>
    <dgm:cxn modelId="{5EC245CD-991E-4925-B5E1-911830DCDCF8}" type="presOf" srcId="{322EA574-A90C-49DF-9AE1-43CABACD2973}" destId="{2A0DEAAF-C90C-48B6-BA44-38A5F94C5F3A}" srcOrd="0" destOrd="0" presId="urn:microsoft.com/office/officeart/2005/8/layout/process4"/>
    <dgm:cxn modelId="{F55C5E7C-5891-4D39-9294-CAF4A45A7A2F}" srcId="{60FCD611-6A32-4A42-8F49-8D3C73318966}" destId="{322EA574-A90C-49DF-9AE1-43CABACD2973}" srcOrd="1" destOrd="0" parTransId="{7C746E1E-43AD-4223-A7C4-CF295A4C4C51}" sibTransId="{01AA0825-AB6F-4C84-85F2-2867EE00902C}"/>
    <dgm:cxn modelId="{563C1A23-079A-4322-B910-18954CF6DA66}" srcId="{60FCD611-6A32-4A42-8F49-8D3C73318966}" destId="{8D59C8DD-24A9-4A37-AAD2-FFDEF1CF5570}" srcOrd="3" destOrd="0" parTransId="{350493A9-5DC9-40EA-B710-BD5A2B6250FE}" sibTransId="{1BBDD240-978B-4045-A5A7-B091C37E98F1}"/>
    <dgm:cxn modelId="{19716179-CCC7-4909-90B7-B86E6E9622B8}" type="presOf" srcId="{F6D35C8B-5D1E-4986-987B-0A41F37EAC03}" destId="{AC0D9E85-96D2-4F77-9CAB-6BD91264BE38}" srcOrd="0" destOrd="0" presId="urn:microsoft.com/office/officeart/2005/8/layout/process4"/>
    <dgm:cxn modelId="{1C86E564-F0B4-4413-B800-983894BABE4E}" srcId="{60FCD611-6A32-4A42-8F49-8D3C73318966}" destId="{F6D35C8B-5D1E-4986-987B-0A41F37EAC03}" srcOrd="0" destOrd="0" parTransId="{5B917F4D-DB60-4A96-BD73-847FB2174251}" sibTransId="{21A7D312-E495-4070-8634-9B6B2AF4D43C}"/>
    <dgm:cxn modelId="{564EB9E5-34D5-40B1-8A07-A5CFA1A9C8FD}" type="presOf" srcId="{8D59C8DD-24A9-4A37-AAD2-FFDEF1CF5570}" destId="{C4AB2DCF-6521-41AA-B382-43B1585F661C}" srcOrd="0" destOrd="0" presId="urn:microsoft.com/office/officeart/2005/8/layout/process4"/>
    <dgm:cxn modelId="{ED257CC8-8847-455C-9775-372DAECC28BF}" srcId="{60FCD611-6A32-4A42-8F49-8D3C73318966}" destId="{212FD139-FB6C-4077-9D6D-685C147DD80E}" srcOrd="2" destOrd="0" parTransId="{ED4D3724-991E-4042-A452-8989E92EBE9E}" sibTransId="{833D81D2-7E91-41DC-B277-65ED90AAE0CE}"/>
    <dgm:cxn modelId="{98F1B4AE-12F6-47C0-937E-27A494947E08}" type="presOf" srcId="{60FCD611-6A32-4A42-8F49-8D3C73318966}" destId="{D71B18C7-207E-4C73-BD8C-0869FDA3594A}" srcOrd="0" destOrd="0" presId="urn:microsoft.com/office/officeart/2005/8/layout/process4"/>
    <dgm:cxn modelId="{55109508-422F-4CA3-AE44-C13C020442D1}" type="presOf" srcId="{212FD139-FB6C-4077-9D6D-685C147DD80E}" destId="{12A57BC9-3CC2-4B71-8538-8E7465BE7178}" srcOrd="0" destOrd="0" presId="urn:microsoft.com/office/officeart/2005/8/layout/process4"/>
    <dgm:cxn modelId="{9323C3AB-9CEC-49DE-8B88-58F88A50C488}" type="presParOf" srcId="{D71B18C7-207E-4C73-BD8C-0869FDA3594A}" destId="{A91E6BFA-DF52-41B6-BF3B-C98D24F66F93}" srcOrd="0" destOrd="0" presId="urn:microsoft.com/office/officeart/2005/8/layout/process4"/>
    <dgm:cxn modelId="{03926BF1-6DF9-452D-98AA-1529ABCBF942}" type="presParOf" srcId="{A91E6BFA-DF52-41B6-BF3B-C98D24F66F93}" destId="{C4AB2DCF-6521-41AA-B382-43B1585F661C}" srcOrd="0" destOrd="0" presId="urn:microsoft.com/office/officeart/2005/8/layout/process4"/>
    <dgm:cxn modelId="{A2C4DFCF-8781-4322-9C60-37B8A04AED4B}" type="presParOf" srcId="{D71B18C7-207E-4C73-BD8C-0869FDA3594A}" destId="{4AD8687D-8B72-442F-A8EC-E7DD8502E088}" srcOrd="1" destOrd="0" presId="urn:microsoft.com/office/officeart/2005/8/layout/process4"/>
    <dgm:cxn modelId="{62DE4FA9-4F4C-4DB4-8082-D13A62E5FD41}" type="presParOf" srcId="{D71B18C7-207E-4C73-BD8C-0869FDA3594A}" destId="{8C69FCB4-13D8-472D-9615-11B03338F12B}" srcOrd="2" destOrd="0" presId="urn:microsoft.com/office/officeart/2005/8/layout/process4"/>
    <dgm:cxn modelId="{F7491081-AE3D-4863-A0EE-BFBD75F2B1AD}" type="presParOf" srcId="{8C69FCB4-13D8-472D-9615-11B03338F12B}" destId="{12A57BC9-3CC2-4B71-8538-8E7465BE7178}" srcOrd="0" destOrd="0" presId="urn:microsoft.com/office/officeart/2005/8/layout/process4"/>
    <dgm:cxn modelId="{E3475550-2E4D-453D-BA14-0771B8996F48}" type="presParOf" srcId="{D71B18C7-207E-4C73-BD8C-0869FDA3594A}" destId="{12B10C6E-D8E0-4BF3-ACA7-64AAE6784F51}" srcOrd="3" destOrd="0" presId="urn:microsoft.com/office/officeart/2005/8/layout/process4"/>
    <dgm:cxn modelId="{2AB7E5B6-0F9A-4B34-8ABE-ECE90B336371}" type="presParOf" srcId="{D71B18C7-207E-4C73-BD8C-0869FDA3594A}" destId="{FAE0DB70-CC62-4DB9-AF7A-13B274335DCE}" srcOrd="4" destOrd="0" presId="urn:microsoft.com/office/officeart/2005/8/layout/process4"/>
    <dgm:cxn modelId="{3795CA80-591A-48E6-B292-4872B27ED3CC}" type="presParOf" srcId="{FAE0DB70-CC62-4DB9-AF7A-13B274335DCE}" destId="{2A0DEAAF-C90C-48B6-BA44-38A5F94C5F3A}" srcOrd="0" destOrd="0" presId="urn:microsoft.com/office/officeart/2005/8/layout/process4"/>
    <dgm:cxn modelId="{8F6451FC-7625-4C8F-B20D-09CC294DF62E}" type="presParOf" srcId="{D71B18C7-207E-4C73-BD8C-0869FDA3594A}" destId="{BD925C95-054A-4283-B6C7-56D07721BCBE}" srcOrd="5" destOrd="0" presId="urn:microsoft.com/office/officeart/2005/8/layout/process4"/>
    <dgm:cxn modelId="{0EB77D79-DA01-4A9C-88EF-639543DDBC64}" type="presParOf" srcId="{D71B18C7-207E-4C73-BD8C-0869FDA3594A}" destId="{8F2D5E99-5F55-470E-A73B-F2625FDFFA40}" srcOrd="6" destOrd="0" presId="urn:microsoft.com/office/officeart/2005/8/layout/process4"/>
    <dgm:cxn modelId="{46A08AE3-83E7-4C3B-A770-334A859B9F18}" type="presParOf" srcId="{8F2D5E99-5F55-470E-A73B-F2625FDFFA40}" destId="{AC0D9E85-96D2-4F77-9CAB-6BD91264BE38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75FF4F8-69C7-4255-82A8-4AA6B42235F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5EC4751B-D73E-45E9-AD11-90A104C8EB32}">
      <dgm:prSet custT="1"/>
      <dgm:spPr>
        <a:solidFill>
          <a:srgbClr val="FF7C80"/>
        </a:solidFill>
      </dgm:spPr>
      <dgm:t>
        <a:bodyPr/>
        <a:lstStyle/>
        <a:p>
          <a:pPr rtl="0"/>
          <a:r>
            <a:rPr lang="tr-TR" sz="30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FİSSÜR ÖRTÜCÜLERİN ENDİKASYONLARI</a:t>
          </a:r>
        </a:p>
      </dgm:t>
    </dgm:pt>
    <dgm:pt modelId="{BBEFF67F-7BD5-4C61-918E-FFEA406F91E4}" type="parTrans" cxnId="{3D641F4B-AFCC-4994-A99E-36FD42E38F21}">
      <dgm:prSet/>
      <dgm:spPr/>
      <dgm:t>
        <a:bodyPr/>
        <a:lstStyle/>
        <a:p>
          <a:pPr algn="ctr"/>
          <a:endParaRPr lang="tr-TR" b="1"/>
        </a:p>
      </dgm:t>
    </dgm:pt>
    <dgm:pt modelId="{A1FC9518-75E5-40C0-A159-659271575E4A}" type="sibTrans" cxnId="{3D641F4B-AFCC-4994-A99E-36FD42E38F21}">
      <dgm:prSet/>
      <dgm:spPr/>
      <dgm:t>
        <a:bodyPr/>
        <a:lstStyle/>
        <a:p>
          <a:pPr algn="ctr"/>
          <a:endParaRPr lang="tr-TR" b="1"/>
        </a:p>
      </dgm:t>
    </dgm:pt>
    <dgm:pt modelId="{63945BB7-74C0-424D-91F0-E276F18BA2D7}" type="pres">
      <dgm:prSet presAssocID="{975FF4F8-69C7-4255-82A8-4AA6B42235F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FA858898-963D-4884-B0AA-CEC73D2C9260}" type="pres">
      <dgm:prSet presAssocID="{5EC4751B-D73E-45E9-AD11-90A104C8EB32}" presName="parentText" presStyleLbl="node1" presStyleIdx="0" presStyleCnt="1" custLinFactNeighborX="2935" custLinFactNeighborY="-17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FB932AC-B5F3-42FB-B47E-C99C69B5A36C}" type="presOf" srcId="{5EC4751B-D73E-45E9-AD11-90A104C8EB32}" destId="{FA858898-963D-4884-B0AA-CEC73D2C9260}" srcOrd="0" destOrd="0" presId="urn:microsoft.com/office/officeart/2005/8/layout/vList2"/>
    <dgm:cxn modelId="{3D641F4B-AFCC-4994-A99E-36FD42E38F21}" srcId="{975FF4F8-69C7-4255-82A8-4AA6B42235FD}" destId="{5EC4751B-D73E-45E9-AD11-90A104C8EB32}" srcOrd="0" destOrd="0" parTransId="{BBEFF67F-7BD5-4C61-918E-FFEA406F91E4}" sibTransId="{A1FC9518-75E5-40C0-A159-659271575E4A}"/>
    <dgm:cxn modelId="{EEF641E2-8080-4AFB-BA12-49FD7FBC08CD}" type="presOf" srcId="{975FF4F8-69C7-4255-82A8-4AA6B42235FD}" destId="{63945BB7-74C0-424D-91F0-E276F18BA2D7}" srcOrd="0" destOrd="0" presId="urn:microsoft.com/office/officeart/2005/8/layout/vList2"/>
    <dgm:cxn modelId="{DE014EE4-894D-430B-B8E5-49CE8F3796CC}" type="presParOf" srcId="{63945BB7-74C0-424D-91F0-E276F18BA2D7}" destId="{FA858898-963D-4884-B0AA-CEC73D2C926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0FCD611-6A32-4A42-8F49-8D3C73318966}" type="doc">
      <dgm:prSet loTypeId="urn:microsoft.com/office/officeart/2005/8/layout/process4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F6D35C8B-5D1E-4986-987B-0A41F37EAC03}">
      <dgm:prSet custT="1"/>
      <dgm:spPr/>
      <dgm:t>
        <a:bodyPr/>
        <a:lstStyle/>
        <a:p>
          <a:pPr rtl="0"/>
          <a:r>
            <a:rPr lang="tr-TR" sz="18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Anatomik olarak derin ve dar “I” şekilli, çürüğe yatkın sağlıklı </a:t>
          </a:r>
          <a:r>
            <a:rPr lang="tr-TR" sz="1800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pit</a:t>
          </a:r>
          <a:r>
            <a:rPr lang="tr-TR" sz="18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ve </a:t>
          </a:r>
          <a:r>
            <a:rPr lang="tr-TR" sz="1800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fissürler</a:t>
          </a:r>
          <a:endParaRPr lang="tr-TR" sz="1800" dirty="0">
            <a:effectLst/>
            <a:latin typeface="Arial" pitchFamily="34" charset="0"/>
            <a:cs typeface="Arial" pitchFamily="34" charset="0"/>
          </a:endParaRPr>
        </a:p>
      </dgm:t>
    </dgm:pt>
    <dgm:pt modelId="{5B917F4D-DB60-4A96-BD73-847FB2174251}" type="parTrans" cxnId="{1C86E564-F0B4-4413-B800-983894BABE4E}">
      <dgm:prSet/>
      <dgm:spPr/>
      <dgm:t>
        <a:bodyPr/>
        <a:lstStyle/>
        <a:p>
          <a:endParaRPr lang="tr-TR" sz="18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21A7D312-E495-4070-8634-9B6B2AF4D43C}" type="sibTrans" cxnId="{1C86E564-F0B4-4413-B800-983894BABE4E}">
      <dgm:prSet/>
      <dgm:spPr/>
      <dgm:t>
        <a:bodyPr/>
        <a:lstStyle/>
        <a:p>
          <a:endParaRPr lang="tr-TR" sz="18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322EA574-A90C-49DF-9AE1-43CABACD2973}">
      <dgm:prSet custT="1"/>
      <dgm:spPr/>
      <dgm:t>
        <a:bodyPr/>
        <a:lstStyle/>
        <a:p>
          <a:pPr rtl="0"/>
          <a:r>
            <a:rPr lang="tr-TR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Hava ile kurutulup izole edildikten sonra gözle yapılan muayene sonucu </a:t>
          </a:r>
          <a:r>
            <a:rPr lang="tr-TR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kavite</a:t>
          </a:r>
          <a:r>
            <a:rPr lang="tr-TR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oluşumu bulunmayan ancak </a:t>
          </a:r>
          <a:r>
            <a:rPr lang="tr-TR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minumum</a:t>
          </a:r>
          <a:r>
            <a:rPr lang="tr-TR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şekilde </a:t>
          </a:r>
          <a:r>
            <a:rPr lang="tr-TR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dekalsifikasyon</a:t>
          </a:r>
          <a:r>
            <a:rPr lang="tr-TR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ve </a:t>
          </a:r>
          <a:r>
            <a:rPr lang="tr-TR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opasite</a:t>
          </a:r>
          <a:r>
            <a:rPr lang="tr-TR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görünümü olan renklenmiş </a:t>
          </a:r>
          <a:r>
            <a:rPr lang="tr-TR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pit</a:t>
          </a:r>
          <a:r>
            <a:rPr lang="tr-TR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ve </a:t>
          </a:r>
          <a:r>
            <a:rPr lang="tr-TR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fissürler</a:t>
          </a:r>
          <a:endParaRPr lang="tr-TR" sz="1800" dirty="0">
            <a:effectLst/>
            <a:latin typeface="Arial" pitchFamily="34" charset="0"/>
            <a:cs typeface="Arial" pitchFamily="34" charset="0"/>
          </a:endParaRPr>
        </a:p>
      </dgm:t>
    </dgm:pt>
    <dgm:pt modelId="{7C746E1E-43AD-4223-A7C4-CF295A4C4C51}" type="parTrans" cxnId="{F55C5E7C-5891-4D39-9294-CAF4A45A7A2F}">
      <dgm:prSet/>
      <dgm:spPr/>
      <dgm:t>
        <a:bodyPr/>
        <a:lstStyle/>
        <a:p>
          <a:endParaRPr lang="tr-TR">
            <a:latin typeface="Arial" pitchFamily="34" charset="0"/>
            <a:cs typeface="Arial" pitchFamily="34" charset="0"/>
          </a:endParaRPr>
        </a:p>
      </dgm:t>
    </dgm:pt>
    <dgm:pt modelId="{01AA0825-AB6F-4C84-85F2-2867EE00902C}" type="sibTrans" cxnId="{F55C5E7C-5891-4D39-9294-CAF4A45A7A2F}">
      <dgm:prSet/>
      <dgm:spPr/>
      <dgm:t>
        <a:bodyPr/>
        <a:lstStyle/>
        <a:p>
          <a:endParaRPr lang="tr-TR">
            <a:latin typeface="Arial" pitchFamily="34" charset="0"/>
            <a:cs typeface="Arial" pitchFamily="34" charset="0"/>
          </a:endParaRPr>
        </a:p>
      </dgm:t>
    </dgm:pt>
    <dgm:pt modelId="{212FD139-FB6C-4077-9D6D-685C147DD80E}">
      <dgm:prSet custT="1"/>
      <dgm:spPr/>
      <dgm:t>
        <a:bodyPr/>
        <a:lstStyle/>
        <a:p>
          <a:pPr rtl="0"/>
          <a:r>
            <a:rPr lang="tr-TR" dirty="0" smtClean="0">
              <a:latin typeface="Arial" pitchFamily="34" charset="0"/>
              <a:cs typeface="Arial" pitchFamily="34" charset="0"/>
            </a:rPr>
            <a:t>Sondun takıldığı </a:t>
          </a:r>
          <a:r>
            <a:rPr lang="tr-TR" dirty="0" err="1" smtClean="0">
              <a:latin typeface="Arial" pitchFamily="34" charset="0"/>
              <a:cs typeface="Arial" pitchFamily="34" charset="0"/>
            </a:rPr>
            <a:t>pit</a:t>
          </a:r>
          <a:r>
            <a:rPr lang="tr-TR" dirty="0" smtClean="0">
              <a:latin typeface="Arial" pitchFamily="34" charset="0"/>
              <a:cs typeface="Arial" pitchFamily="34" charset="0"/>
            </a:rPr>
            <a:t> ve </a:t>
          </a:r>
          <a:r>
            <a:rPr lang="tr-TR" dirty="0" err="1" smtClean="0">
              <a:latin typeface="Arial" pitchFamily="34" charset="0"/>
              <a:cs typeface="Arial" pitchFamily="34" charset="0"/>
            </a:rPr>
            <a:t>fissürler</a:t>
          </a:r>
          <a:endParaRPr lang="tr-TR" sz="1800" dirty="0">
            <a:effectLst/>
            <a:latin typeface="Arial" pitchFamily="34" charset="0"/>
            <a:cs typeface="Arial" pitchFamily="34" charset="0"/>
          </a:endParaRPr>
        </a:p>
      </dgm:t>
    </dgm:pt>
    <dgm:pt modelId="{ED4D3724-991E-4042-A452-8989E92EBE9E}" type="parTrans" cxnId="{ED257CC8-8847-455C-9775-372DAECC28BF}">
      <dgm:prSet/>
      <dgm:spPr/>
      <dgm:t>
        <a:bodyPr/>
        <a:lstStyle/>
        <a:p>
          <a:endParaRPr lang="tr-TR">
            <a:latin typeface="Arial" pitchFamily="34" charset="0"/>
            <a:cs typeface="Arial" pitchFamily="34" charset="0"/>
          </a:endParaRPr>
        </a:p>
      </dgm:t>
    </dgm:pt>
    <dgm:pt modelId="{833D81D2-7E91-41DC-B277-65ED90AAE0CE}" type="sibTrans" cxnId="{ED257CC8-8847-455C-9775-372DAECC28BF}">
      <dgm:prSet/>
      <dgm:spPr/>
      <dgm:t>
        <a:bodyPr/>
        <a:lstStyle/>
        <a:p>
          <a:endParaRPr lang="tr-TR">
            <a:latin typeface="Arial" pitchFamily="34" charset="0"/>
            <a:cs typeface="Arial" pitchFamily="34" charset="0"/>
          </a:endParaRPr>
        </a:p>
      </dgm:t>
    </dgm:pt>
    <dgm:pt modelId="{D71B18C7-207E-4C73-BD8C-0869FDA3594A}" type="pres">
      <dgm:prSet presAssocID="{60FCD611-6A32-4A42-8F49-8D3C7331896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66000E79-C707-433D-BCCB-AC3618F8739A}" type="pres">
      <dgm:prSet presAssocID="{212FD139-FB6C-4077-9D6D-685C147DD80E}" presName="boxAndChildren" presStyleCnt="0"/>
      <dgm:spPr/>
    </dgm:pt>
    <dgm:pt modelId="{D426D5DE-FEE5-45B1-A53F-BC565C497938}" type="pres">
      <dgm:prSet presAssocID="{212FD139-FB6C-4077-9D6D-685C147DD80E}" presName="parentTextBox" presStyleLbl="node1" presStyleIdx="0" presStyleCnt="3"/>
      <dgm:spPr/>
      <dgm:t>
        <a:bodyPr/>
        <a:lstStyle/>
        <a:p>
          <a:endParaRPr lang="tr-TR"/>
        </a:p>
      </dgm:t>
    </dgm:pt>
    <dgm:pt modelId="{12B10C6E-D8E0-4BF3-ACA7-64AAE6784F51}" type="pres">
      <dgm:prSet presAssocID="{01AA0825-AB6F-4C84-85F2-2867EE00902C}" presName="sp" presStyleCnt="0"/>
      <dgm:spPr/>
    </dgm:pt>
    <dgm:pt modelId="{FAE0DB70-CC62-4DB9-AF7A-13B274335DCE}" type="pres">
      <dgm:prSet presAssocID="{322EA574-A90C-49DF-9AE1-43CABACD2973}" presName="arrowAndChildren" presStyleCnt="0"/>
      <dgm:spPr/>
    </dgm:pt>
    <dgm:pt modelId="{2A0DEAAF-C90C-48B6-BA44-38A5F94C5F3A}" type="pres">
      <dgm:prSet presAssocID="{322EA574-A90C-49DF-9AE1-43CABACD2973}" presName="parentTextArrow" presStyleLbl="node1" presStyleIdx="1" presStyleCnt="3"/>
      <dgm:spPr/>
      <dgm:t>
        <a:bodyPr/>
        <a:lstStyle/>
        <a:p>
          <a:endParaRPr lang="tr-TR"/>
        </a:p>
      </dgm:t>
    </dgm:pt>
    <dgm:pt modelId="{BD925C95-054A-4283-B6C7-56D07721BCBE}" type="pres">
      <dgm:prSet presAssocID="{21A7D312-E495-4070-8634-9B6B2AF4D43C}" presName="sp" presStyleCnt="0"/>
      <dgm:spPr/>
      <dgm:t>
        <a:bodyPr/>
        <a:lstStyle/>
        <a:p>
          <a:endParaRPr lang="tr-TR"/>
        </a:p>
      </dgm:t>
    </dgm:pt>
    <dgm:pt modelId="{8F2D5E99-5F55-470E-A73B-F2625FDFFA40}" type="pres">
      <dgm:prSet presAssocID="{F6D35C8B-5D1E-4986-987B-0A41F37EAC03}" presName="arrowAndChildren" presStyleCnt="0"/>
      <dgm:spPr/>
      <dgm:t>
        <a:bodyPr/>
        <a:lstStyle/>
        <a:p>
          <a:endParaRPr lang="tr-TR"/>
        </a:p>
      </dgm:t>
    </dgm:pt>
    <dgm:pt modelId="{AC0D9E85-96D2-4F77-9CAB-6BD91264BE38}" type="pres">
      <dgm:prSet presAssocID="{F6D35C8B-5D1E-4986-987B-0A41F37EAC03}" presName="parentTextArrow" presStyleLbl="node1" presStyleIdx="2" presStyleCnt="3"/>
      <dgm:spPr/>
      <dgm:t>
        <a:bodyPr/>
        <a:lstStyle/>
        <a:p>
          <a:endParaRPr lang="tr-TR"/>
        </a:p>
      </dgm:t>
    </dgm:pt>
  </dgm:ptLst>
  <dgm:cxnLst>
    <dgm:cxn modelId="{F55C5E7C-5891-4D39-9294-CAF4A45A7A2F}" srcId="{60FCD611-6A32-4A42-8F49-8D3C73318966}" destId="{322EA574-A90C-49DF-9AE1-43CABACD2973}" srcOrd="1" destOrd="0" parTransId="{7C746E1E-43AD-4223-A7C4-CF295A4C4C51}" sibTransId="{01AA0825-AB6F-4C84-85F2-2867EE00902C}"/>
    <dgm:cxn modelId="{A93A0410-6B05-4CD6-A50E-B0932988DC5D}" type="presOf" srcId="{322EA574-A90C-49DF-9AE1-43CABACD2973}" destId="{2A0DEAAF-C90C-48B6-BA44-38A5F94C5F3A}" srcOrd="0" destOrd="0" presId="urn:microsoft.com/office/officeart/2005/8/layout/process4"/>
    <dgm:cxn modelId="{3F11E964-E4EC-4B44-9231-C29F326CCE81}" type="presOf" srcId="{F6D35C8B-5D1E-4986-987B-0A41F37EAC03}" destId="{AC0D9E85-96D2-4F77-9CAB-6BD91264BE38}" srcOrd="0" destOrd="0" presId="urn:microsoft.com/office/officeart/2005/8/layout/process4"/>
    <dgm:cxn modelId="{1C86E564-F0B4-4413-B800-983894BABE4E}" srcId="{60FCD611-6A32-4A42-8F49-8D3C73318966}" destId="{F6D35C8B-5D1E-4986-987B-0A41F37EAC03}" srcOrd="0" destOrd="0" parTransId="{5B917F4D-DB60-4A96-BD73-847FB2174251}" sibTransId="{21A7D312-E495-4070-8634-9B6B2AF4D43C}"/>
    <dgm:cxn modelId="{ED257CC8-8847-455C-9775-372DAECC28BF}" srcId="{60FCD611-6A32-4A42-8F49-8D3C73318966}" destId="{212FD139-FB6C-4077-9D6D-685C147DD80E}" srcOrd="2" destOrd="0" parTransId="{ED4D3724-991E-4042-A452-8989E92EBE9E}" sibTransId="{833D81D2-7E91-41DC-B277-65ED90AAE0CE}"/>
    <dgm:cxn modelId="{16AA7297-BFF1-40A5-9264-513FC29DCED6}" type="presOf" srcId="{212FD139-FB6C-4077-9D6D-685C147DD80E}" destId="{D426D5DE-FEE5-45B1-A53F-BC565C497938}" srcOrd="0" destOrd="0" presId="urn:microsoft.com/office/officeart/2005/8/layout/process4"/>
    <dgm:cxn modelId="{45547EB0-1214-4136-936A-13106843575D}" type="presOf" srcId="{60FCD611-6A32-4A42-8F49-8D3C73318966}" destId="{D71B18C7-207E-4C73-BD8C-0869FDA3594A}" srcOrd="0" destOrd="0" presId="urn:microsoft.com/office/officeart/2005/8/layout/process4"/>
    <dgm:cxn modelId="{97D8E532-200C-4F88-B5A6-45709DAD5914}" type="presParOf" srcId="{D71B18C7-207E-4C73-BD8C-0869FDA3594A}" destId="{66000E79-C707-433D-BCCB-AC3618F8739A}" srcOrd="0" destOrd="0" presId="urn:microsoft.com/office/officeart/2005/8/layout/process4"/>
    <dgm:cxn modelId="{620ABE1B-A1C5-4C89-8E15-FFFB8C5A6962}" type="presParOf" srcId="{66000E79-C707-433D-BCCB-AC3618F8739A}" destId="{D426D5DE-FEE5-45B1-A53F-BC565C497938}" srcOrd="0" destOrd="0" presId="urn:microsoft.com/office/officeart/2005/8/layout/process4"/>
    <dgm:cxn modelId="{64BF3D70-5DDD-4D55-AEE6-CD876DC1D319}" type="presParOf" srcId="{D71B18C7-207E-4C73-BD8C-0869FDA3594A}" destId="{12B10C6E-D8E0-4BF3-ACA7-64AAE6784F51}" srcOrd="1" destOrd="0" presId="urn:microsoft.com/office/officeart/2005/8/layout/process4"/>
    <dgm:cxn modelId="{350F0D6F-0136-46B3-BF66-38F0375AD0AC}" type="presParOf" srcId="{D71B18C7-207E-4C73-BD8C-0869FDA3594A}" destId="{FAE0DB70-CC62-4DB9-AF7A-13B274335DCE}" srcOrd="2" destOrd="0" presId="urn:microsoft.com/office/officeart/2005/8/layout/process4"/>
    <dgm:cxn modelId="{199AA6A0-A144-4C6E-834C-494DB09D4AF8}" type="presParOf" srcId="{FAE0DB70-CC62-4DB9-AF7A-13B274335DCE}" destId="{2A0DEAAF-C90C-48B6-BA44-38A5F94C5F3A}" srcOrd="0" destOrd="0" presId="urn:microsoft.com/office/officeart/2005/8/layout/process4"/>
    <dgm:cxn modelId="{FC5CCDBF-FC0F-47B7-81E5-CD7C6363A2A1}" type="presParOf" srcId="{D71B18C7-207E-4C73-BD8C-0869FDA3594A}" destId="{BD925C95-054A-4283-B6C7-56D07721BCBE}" srcOrd="3" destOrd="0" presId="urn:microsoft.com/office/officeart/2005/8/layout/process4"/>
    <dgm:cxn modelId="{3DC30386-6E0E-4986-8E13-4299EB425369}" type="presParOf" srcId="{D71B18C7-207E-4C73-BD8C-0869FDA3594A}" destId="{8F2D5E99-5F55-470E-A73B-F2625FDFFA40}" srcOrd="4" destOrd="0" presId="urn:microsoft.com/office/officeart/2005/8/layout/process4"/>
    <dgm:cxn modelId="{BBBC66AD-9169-4275-91D3-3DC208C187A7}" type="presParOf" srcId="{8F2D5E99-5F55-470E-A73B-F2625FDFFA40}" destId="{AC0D9E85-96D2-4F77-9CAB-6BD91264BE38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75FF4F8-69C7-4255-82A8-4AA6B42235F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5EC4751B-D73E-45E9-AD11-90A104C8EB32}">
      <dgm:prSet custT="1"/>
      <dgm:spPr>
        <a:solidFill>
          <a:srgbClr val="FF7C80"/>
        </a:solidFill>
      </dgm:spPr>
      <dgm:t>
        <a:bodyPr/>
        <a:lstStyle/>
        <a:p>
          <a:pPr algn="ctr" rtl="0"/>
          <a:r>
            <a:rPr lang="tr-TR" sz="26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FİSSÜR ÖRTÜCÜLERİN KONTRENDİKASYONLARI</a:t>
          </a:r>
        </a:p>
      </dgm:t>
    </dgm:pt>
    <dgm:pt modelId="{BBEFF67F-7BD5-4C61-918E-FFEA406F91E4}" type="parTrans" cxnId="{3D641F4B-AFCC-4994-A99E-36FD42E38F21}">
      <dgm:prSet/>
      <dgm:spPr/>
      <dgm:t>
        <a:bodyPr/>
        <a:lstStyle/>
        <a:p>
          <a:pPr algn="ctr"/>
          <a:endParaRPr lang="tr-TR" b="1"/>
        </a:p>
      </dgm:t>
    </dgm:pt>
    <dgm:pt modelId="{A1FC9518-75E5-40C0-A159-659271575E4A}" type="sibTrans" cxnId="{3D641F4B-AFCC-4994-A99E-36FD42E38F21}">
      <dgm:prSet/>
      <dgm:spPr/>
      <dgm:t>
        <a:bodyPr/>
        <a:lstStyle/>
        <a:p>
          <a:pPr algn="ctr"/>
          <a:endParaRPr lang="tr-TR" b="1"/>
        </a:p>
      </dgm:t>
    </dgm:pt>
    <dgm:pt modelId="{63945BB7-74C0-424D-91F0-E276F18BA2D7}" type="pres">
      <dgm:prSet presAssocID="{975FF4F8-69C7-4255-82A8-4AA6B42235F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FA858898-963D-4884-B0AA-CEC73D2C9260}" type="pres">
      <dgm:prSet presAssocID="{5EC4751B-D73E-45E9-AD11-90A104C8EB32}" presName="parentText" presStyleLbl="node1" presStyleIdx="0" presStyleCnt="1" custLinFactNeighborX="2935" custLinFactNeighborY="-17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919D676E-73EF-4F08-BE59-73BF2B83CB6F}" type="presOf" srcId="{975FF4F8-69C7-4255-82A8-4AA6B42235FD}" destId="{63945BB7-74C0-424D-91F0-E276F18BA2D7}" srcOrd="0" destOrd="0" presId="urn:microsoft.com/office/officeart/2005/8/layout/vList2"/>
    <dgm:cxn modelId="{3D641F4B-AFCC-4994-A99E-36FD42E38F21}" srcId="{975FF4F8-69C7-4255-82A8-4AA6B42235FD}" destId="{5EC4751B-D73E-45E9-AD11-90A104C8EB32}" srcOrd="0" destOrd="0" parTransId="{BBEFF67F-7BD5-4C61-918E-FFEA406F91E4}" sibTransId="{A1FC9518-75E5-40C0-A159-659271575E4A}"/>
    <dgm:cxn modelId="{1C4287CA-E55D-48DB-8ADC-6FA02414DD8C}" type="presOf" srcId="{5EC4751B-D73E-45E9-AD11-90A104C8EB32}" destId="{FA858898-963D-4884-B0AA-CEC73D2C9260}" srcOrd="0" destOrd="0" presId="urn:microsoft.com/office/officeart/2005/8/layout/vList2"/>
    <dgm:cxn modelId="{E7643FBF-7870-497E-8240-DF1413BE7D14}" type="presParOf" srcId="{63945BB7-74C0-424D-91F0-E276F18BA2D7}" destId="{FA858898-963D-4884-B0AA-CEC73D2C926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0FCD611-6A32-4A42-8F49-8D3C73318966}" type="doc">
      <dgm:prSet loTypeId="urn:microsoft.com/office/officeart/2005/8/layout/process4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F6D35C8B-5D1E-4986-987B-0A41F37EAC03}">
      <dgm:prSet custT="1"/>
      <dgm:spPr/>
      <dgm:t>
        <a:bodyPr/>
        <a:lstStyle/>
        <a:p>
          <a:pPr rtl="0"/>
          <a:r>
            <a:rPr lang="tr-TR" sz="18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İyi birleşmiş, kendi kendine temizlenebilen ve sığ olan </a:t>
          </a:r>
          <a:r>
            <a:rPr lang="tr-TR" sz="1800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pit</a:t>
          </a:r>
          <a:r>
            <a:rPr lang="tr-TR" sz="18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ve </a:t>
          </a:r>
          <a:r>
            <a:rPr lang="tr-TR" sz="1800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fissürlerde</a:t>
          </a:r>
          <a:endParaRPr lang="tr-TR" sz="1800" dirty="0">
            <a:effectLst/>
            <a:latin typeface="Arial" pitchFamily="34" charset="0"/>
            <a:cs typeface="Arial" pitchFamily="34" charset="0"/>
          </a:endParaRPr>
        </a:p>
      </dgm:t>
    </dgm:pt>
    <dgm:pt modelId="{5B917F4D-DB60-4A96-BD73-847FB2174251}" type="parTrans" cxnId="{1C86E564-F0B4-4413-B800-983894BABE4E}">
      <dgm:prSet/>
      <dgm:spPr/>
      <dgm:t>
        <a:bodyPr/>
        <a:lstStyle/>
        <a:p>
          <a:endParaRPr lang="tr-TR" sz="18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21A7D312-E495-4070-8634-9B6B2AF4D43C}" type="sibTrans" cxnId="{1C86E564-F0B4-4413-B800-983894BABE4E}">
      <dgm:prSet/>
      <dgm:spPr/>
      <dgm:t>
        <a:bodyPr/>
        <a:lstStyle/>
        <a:p>
          <a:endParaRPr lang="tr-TR" sz="18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C2C31EA8-DEC4-4000-B5B5-DE5602000C71}">
      <dgm:prSet custT="1"/>
      <dgm:spPr/>
      <dgm:t>
        <a:bodyPr/>
        <a:lstStyle/>
        <a:p>
          <a:pPr rtl="0"/>
          <a:r>
            <a:rPr lang="tr-TR" sz="1800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Dentinde</a:t>
          </a:r>
          <a:r>
            <a:rPr lang="tr-TR" sz="18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derin veya </a:t>
          </a:r>
          <a:r>
            <a:rPr lang="tr-TR" sz="1800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lateral</a:t>
          </a:r>
          <a:r>
            <a:rPr lang="tr-TR" sz="18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yayılım gösteren çürük lezyon varlığı</a:t>
          </a:r>
          <a:endParaRPr lang="tr-TR" sz="1800" dirty="0">
            <a:effectLst/>
            <a:latin typeface="Arial" pitchFamily="34" charset="0"/>
            <a:cs typeface="Arial" pitchFamily="34" charset="0"/>
          </a:endParaRPr>
        </a:p>
      </dgm:t>
    </dgm:pt>
    <dgm:pt modelId="{76ED55F7-27D6-4018-A59D-8C1FF212E91E}" type="parTrans" cxnId="{8E499331-A86D-4FD9-8B3E-75912F6A802E}">
      <dgm:prSet/>
      <dgm:spPr/>
      <dgm:t>
        <a:bodyPr/>
        <a:lstStyle/>
        <a:p>
          <a:endParaRPr lang="tr-TR"/>
        </a:p>
      </dgm:t>
    </dgm:pt>
    <dgm:pt modelId="{56A262A5-A34F-4129-9013-11A8B27AAFDF}" type="sibTrans" cxnId="{8E499331-A86D-4FD9-8B3E-75912F6A802E}">
      <dgm:prSet/>
      <dgm:spPr/>
      <dgm:t>
        <a:bodyPr/>
        <a:lstStyle/>
        <a:p>
          <a:endParaRPr lang="tr-TR"/>
        </a:p>
      </dgm:t>
    </dgm:pt>
    <dgm:pt modelId="{C593035E-B65B-463B-BD48-8296E3D832D1}">
      <dgm:prSet custT="1"/>
      <dgm:spPr/>
      <dgm:t>
        <a:bodyPr/>
        <a:lstStyle/>
        <a:p>
          <a:pPr rtl="0"/>
          <a:r>
            <a:rPr lang="tr-TR" sz="1800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Pit</a:t>
          </a:r>
          <a:r>
            <a:rPr lang="tr-TR" sz="18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ve </a:t>
          </a:r>
          <a:r>
            <a:rPr lang="tr-TR" sz="1800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fissür</a:t>
          </a:r>
          <a:r>
            <a:rPr lang="tr-TR" sz="18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yüzeyleri dişlerin sürmesinden sonra 4 yıl veya daha üzerindeki sürelerde çürüksüz </a:t>
          </a:r>
          <a:r>
            <a:rPr lang="tr-TR" sz="180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kalabilen dişlerde</a:t>
          </a:r>
          <a:endParaRPr lang="tr-TR" sz="1800" dirty="0">
            <a:effectLst/>
            <a:latin typeface="Arial" pitchFamily="34" charset="0"/>
            <a:cs typeface="Arial" pitchFamily="34" charset="0"/>
          </a:endParaRPr>
        </a:p>
      </dgm:t>
    </dgm:pt>
    <dgm:pt modelId="{0F8F3E9D-1F10-4166-B056-8A970CE6D81D}" type="parTrans" cxnId="{24C3C49D-EB7D-4371-9DCB-D79979BC66E0}">
      <dgm:prSet/>
      <dgm:spPr/>
      <dgm:t>
        <a:bodyPr/>
        <a:lstStyle/>
        <a:p>
          <a:endParaRPr lang="tr-TR"/>
        </a:p>
      </dgm:t>
    </dgm:pt>
    <dgm:pt modelId="{0EBC6F39-EC2B-43E8-8B06-5116B9FFED16}" type="sibTrans" cxnId="{24C3C49D-EB7D-4371-9DCB-D79979BC66E0}">
      <dgm:prSet/>
      <dgm:spPr/>
      <dgm:t>
        <a:bodyPr/>
        <a:lstStyle/>
        <a:p>
          <a:endParaRPr lang="tr-TR"/>
        </a:p>
      </dgm:t>
    </dgm:pt>
    <dgm:pt modelId="{79956A74-A25E-4D32-9F4B-1A2E2BEB3978}">
      <dgm:prSet custT="1"/>
      <dgm:spPr/>
      <dgm:t>
        <a:bodyPr/>
        <a:lstStyle/>
        <a:p>
          <a:pPr rtl="0"/>
          <a:r>
            <a:rPr lang="tr-TR" sz="180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Minede </a:t>
          </a:r>
          <a:r>
            <a:rPr lang="tr-TR" sz="1800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dentine</a:t>
          </a:r>
          <a:r>
            <a:rPr lang="tr-TR" sz="18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yayılımından şüphe edilen çürük lezyon varlığı</a:t>
          </a:r>
          <a:endParaRPr lang="tr-TR" sz="1800" dirty="0">
            <a:effectLst/>
            <a:latin typeface="Arial" pitchFamily="34" charset="0"/>
            <a:cs typeface="Arial" pitchFamily="34" charset="0"/>
          </a:endParaRPr>
        </a:p>
      </dgm:t>
    </dgm:pt>
    <dgm:pt modelId="{36935ECB-2716-44DB-9B20-7D7E01E40FE6}" type="parTrans" cxnId="{92D83A99-AE68-4B31-B1FC-9F1F71D69D01}">
      <dgm:prSet/>
      <dgm:spPr/>
      <dgm:t>
        <a:bodyPr/>
        <a:lstStyle/>
        <a:p>
          <a:endParaRPr lang="tr-TR"/>
        </a:p>
      </dgm:t>
    </dgm:pt>
    <dgm:pt modelId="{C60AFA6A-1646-436C-9595-0CA892E64EB8}" type="sibTrans" cxnId="{92D83A99-AE68-4B31-B1FC-9F1F71D69D01}">
      <dgm:prSet/>
      <dgm:spPr/>
      <dgm:t>
        <a:bodyPr/>
        <a:lstStyle/>
        <a:p>
          <a:endParaRPr lang="tr-TR"/>
        </a:p>
      </dgm:t>
    </dgm:pt>
    <dgm:pt modelId="{D71B18C7-207E-4C73-BD8C-0869FDA3594A}" type="pres">
      <dgm:prSet presAssocID="{60FCD611-6A32-4A42-8F49-8D3C7331896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BE92CF25-D16F-4DB2-8FBF-97DD5FB28319}" type="pres">
      <dgm:prSet presAssocID="{C593035E-B65B-463B-BD48-8296E3D832D1}" presName="boxAndChildren" presStyleCnt="0"/>
      <dgm:spPr/>
    </dgm:pt>
    <dgm:pt modelId="{B44A47C0-BD51-4E36-AE5F-128B383A4059}" type="pres">
      <dgm:prSet presAssocID="{C593035E-B65B-463B-BD48-8296E3D832D1}" presName="parentTextBox" presStyleLbl="node1" presStyleIdx="0" presStyleCnt="4"/>
      <dgm:spPr/>
      <dgm:t>
        <a:bodyPr/>
        <a:lstStyle/>
        <a:p>
          <a:endParaRPr lang="tr-TR"/>
        </a:p>
      </dgm:t>
    </dgm:pt>
    <dgm:pt modelId="{407B4A6E-E55F-4280-A945-2ACCF82BB3CC}" type="pres">
      <dgm:prSet presAssocID="{56A262A5-A34F-4129-9013-11A8B27AAFDF}" presName="sp" presStyleCnt="0"/>
      <dgm:spPr/>
    </dgm:pt>
    <dgm:pt modelId="{A1FE5113-011A-40A4-BBC0-C4586B62F3D6}" type="pres">
      <dgm:prSet presAssocID="{C2C31EA8-DEC4-4000-B5B5-DE5602000C71}" presName="arrowAndChildren" presStyleCnt="0"/>
      <dgm:spPr/>
    </dgm:pt>
    <dgm:pt modelId="{18BCF2F1-6002-4168-ACA1-CCA67253105E}" type="pres">
      <dgm:prSet presAssocID="{C2C31EA8-DEC4-4000-B5B5-DE5602000C71}" presName="parentTextArrow" presStyleLbl="node1" presStyleIdx="1" presStyleCnt="4"/>
      <dgm:spPr/>
      <dgm:t>
        <a:bodyPr/>
        <a:lstStyle/>
        <a:p>
          <a:endParaRPr lang="tr-TR"/>
        </a:p>
      </dgm:t>
    </dgm:pt>
    <dgm:pt modelId="{66C6EC87-1EC7-432E-ADCD-1EBCFF741743}" type="pres">
      <dgm:prSet presAssocID="{C60AFA6A-1646-436C-9595-0CA892E64EB8}" presName="sp" presStyleCnt="0"/>
      <dgm:spPr/>
    </dgm:pt>
    <dgm:pt modelId="{E15C2A83-1582-4814-9D28-5A4F2531AC68}" type="pres">
      <dgm:prSet presAssocID="{79956A74-A25E-4D32-9F4B-1A2E2BEB3978}" presName="arrowAndChildren" presStyleCnt="0"/>
      <dgm:spPr/>
    </dgm:pt>
    <dgm:pt modelId="{5CCE7398-93DD-4A1D-946F-5F12FF0FFADB}" type="pres">
      <dgm:prSet presAssocID="{79956A74-A25E-4D32-9F4B-1A2E2BEB3978}" presName="parentTextArrow" presStyleLbl="node1" presStyleIdx="2" presStyleCnt="4"/>
      <dgm:spPr/>
      <dgm:t>
        <a:bodyPr/>
        <a:lstStyle/>
        <a:p>
          <a:endParaRPr lang="tr-TR"/>
        </a:p>
      </dgm:t>
    </dgm:pt>
    <dgm:pt modelId="{BD925C95-054A-4283-B6C7-56D07721BCBE}" type="pres">
      <dgm:prSet presAssocID="{21A7D312-E495-4070-8634-9B6B2AF4D43C}" presName="sp" presStyleCnt="0"/>
      <dgm:spPr/>
      <dgm:t>
        <a:bodyPr/>
        <a:lstStyle/>
        <a:p>
          <a:endParaRPr lang="tr-TR"/>
        </a:p>
      </dgm:t>
    </dgm:pt>
    <dgm:pt modelId="{8F2D5E99-5F55-470E-A73B-F2625FDFFA40}" type="pres">
      <dgm:prSet presAssocID="{F6D35C8B-5D1E-4986-987B-0A41F37EAC03}" presName="arrowAndChildren" presStyleCnt="0"/>
      <dgm:spPr/>
      <dgm:t>
        <a:bodyPr/>
        <a:lstStyle/>
        <a:p>
          <a:endParaRPr lang="tr-TR"/>
        </a:p>
      </dgm:t>
    </dgm:pt>
    <dgm:pt modelId="{AC0D9E85-96D2-4F77-9CAB-6BD91264BE38}" type="pres">
      <dgm:prSet presAssocID="{F6D35C8B-5D1E-4986-987B-0A41F37EAC03}" presName="parentTextArrow" presStyleLbl="node1" presStyleIdx="3" presStyleCnt="4"/>
      <dgm:spPr/>
      <dgm:t>
        <a:bodyPr/>
        <a:lstStyle/>
        <a:p>
          <a:endParaRPr lang="tr-TR"/>
        </a:p>
      </dgm:t>
    </dgm:pt>
  </dgm:ptLst>
  <dgm:cxnLst>
    <dgm:cxn modelId="{B21E5C1E-0976-4DCB-996D-DA754033CC95}" type="presOf" srcId="{F6D35C8B-5D1E-4986-987B-0A41F37EAC03}" destId="{AC0D9E85-96D2-4F77-9CAB-6BD91264BE38}" srcOrd="0" destOrd="0" presId="urn:microsoft.com/office/officeart/2005/8/layout/process4"/>
    <dgm:cxn modelId="{0111ECC2-CE0F-4304-A7E5-30E62CFC424E}" type="presOf" srcId="{C2C31EA8-DEC4-4000-B5B5-DE5602000C71}" destId="{18BCF2F1-6002-4168-ACA1-CCA67253105E}" srcOrd="0" destOrd="0" presId="urn:microsoft.com/office/officeart/2005/8/layout/process4"/>
    <dgm:cxn modelId="{5E842A81-ED94-4913-AD06-118F88884A41}" type="presOf" srcId="{C593035E-B65B-463B-BD48-8296E3D832D1}" destId="{B44A47C0-BD51-4E36-AE5F-128B383A4059}" srcOrd="0" destOrd="0" presId="urn:microsoft.com/office/officeart/2005/8/layout/process4"/>
    <dgm:cxn modelId="{92D83A99-AE68-4B31-B1FC-9F1F71D69D01}" srcId="{60FCD611-6A32-4A42-8F49-8D3C73318966}" destId="{79956A74-A25E-4D32-9F4B-1A2E2BEB3978}" srcOrd="1" destOrd="0" parTransId="{36935ECB-2716-44DB-9B20-7D7E01E40FE6}" sibTransId="{C60AFA6A-1646-436C-9595-0CA892E64EB8}"/>
    <dgm:cxn modelId="{1C86E564-F0B4-4413-B800-983894BABE4E}" srcId="{60FCD611-6A32-4A42-8F49-8D3C73318966}" destId="{F6D35C8B-5D1E-4986-987B-0A41F37EAC03}" srcOrd="0" destOrd="0" parTransId="{5B917F4D-DB60-4A96-BD73-847FB2174251}" sibTransId="{21A7D312-E495-4070-8634-9B6B2AF4D43C}"/>
    <dgm:cxn modelId="{8E499331-A86D-4FD9-8B3E-75912F6A802E}" srcId="{60FCD611-6A32-4A42-8F49-8D3C73318966}" destId="{C2C31EA8-DEC4-4000-B5B5-DE5602000C71}" srcOrd="2" destOrd="0" parTransId="{76ED55F7-27D6-4018-A59D-8C1FF212E91E}" sibTransId="{56A262A5-A34F-4129-9013-11A8B27AAFDF}"/>
    <dgm:cxn modelId="{46260C89-0DD0-4F27-8A4C-3195FCDB667C}" type="presOf" srcId="{79956A74-A25E-4D32-9F4B-1A2E2BEB3978}" destId="{5CCE7398-93DD-4A1D-946F-5F12FF0FFADB}" srcOrd="0" destOrd="0" presId="urn:microsoft.com/office/officeart/2005/8/layout/process4"/>
    <dgm:cxn modelId="{C31743D0-5E84-4067-97CF-073AC5D746C7}" type="presOf" srcId="{60FCD611-6A32-4A42-8F49-8D3C73318966}" destId="{D71B18C7-207E-4C73-BD8C-0869FDA3594A}" srcOrd="0" destOrd="0" presId="urn:microsoft.com/office/officeart/2005/8/layout/process4"/>
    <dgm:cxn modelId="{24C3C49D-EB7D-4371-9DCB-D79979BC66E0}" srcId="{60FCD611-6A32-4A42-8F49-8D3C73318966}" destId="{C593035E-B65B-463B-BD48-8296E3D832D1}" srcOrd="3" destOrd="0" parTransId="{0F8F3E9D-1F10-4166-B056-8A970CE6D81D}" sibTransId="{0EBC6F39-EC2B-43E8-8B06-5116B9FFED16}"/>
    <dgm:cxn modelId="{8390F8E2-B779-489B-AE44-84FD83E23D78}" type="presParOf" srcId="{D71B18C7-207E-4C73-BD8C-0869FDA3594A}" destId="{BE92CF25-D16F-4DB2-8FBF-97DD5FB28319}" srcOrd="0" destOrd="0" presId="urn:microsoft.com/office/officeart/2005/8/layout/process4"/>
    <dgm:cxn modelId="{1222B50A-8263-48CE-93CC-286FA77149A7}" type="presParOf" srcId="{BE92CF25-D16F-4DB2-8FBF-97DD5FB28319}" destId="{B44A47C0-BD51-4E36-AE5F-128B383A4059}" srcOrd="0" destOrd="0" presId="urn:microsoft.com/office/officeart/2005/8/layout/process4"/>
    <dgm:cxn modelId="{979DC82D-EC07-4E2B-B618-32327A38A14D}" type="presParOf" srcId="{D71B18C7-207E-4C73-BD8C-0869FDA3594A}" destId="{407B4A6E-E55F-4280-A945-2ACCF82BB3CC}" srcOrd="1" destOrd="0" presId="urn:microsoft.com/office/officeart/2005/8/layout/process4"/>
    <dgm:cxn modelId="{308CE85F-6947-43B3-BB38-C4F2638E06A0}" type="presParOf" srcId="{D71B18C7-207E-4C73-BD8C-0869FDA3594A}" destId="{A1FE5113-011A-40A4-BBC0-C4586B62F3D6}" srcOrd="2" destOrd="0" presId="urn:microsoft.com/office/officeart/2005/8/layout/process4"/>
    <dgm:cxn modelId="{5DC13959-54EA-4E9E-8F48-F622C6C737DF}" type="presParOf" srcId="{A1FE5113-011A-40A4-BBC0-C4586B62F3D6}" destId="{18BCF2F1-6002-4168-ACA1-CCA67253105E}" srcOrd="0" destOrd="0" presId="urn:microsoft.com/office/officeart/2005/8/layout/process4"/>
    <dgm:cxn modelId="{F8DDF3BE-A19B-495A-A9D9-7A629155A497}" type="presParOf" srcId="{D71B18C7-207E-4C73-BD8C-0869FDA3594A}" destId="{66C6EC87-1EC7-432E-ADCD-1EBCFF741743}" srcOrd="3" destOrd="0" presId="urn:microsoft.com/office/officeart/2005/8/layout/process4"/>
    <dgm:cxn modelId="{6C966661-929B-43B2-969D-B8D2A83D6654}" type="presParOf" srcId="{D71B18C7-207E-4C73-BD8C-0869FDA3594A}" destId="{E15C2A83-1582-4814-9D28-5A4F2531AC68}" srcOrd="4" destOrd="0" presId="urn:microsoft.com/office/officeart/2005/8/layout/process4"/>
    <dgm:cxn modelId="{E528EABD-AF5A-45D4-90C2-09D88CB0EE50}" type="presParOf" srcId="{E15C2A83-1582-4814-9D28-5A4F2531AC68}" destId="{5CCE7398-93DD-4A1D-946F-5F12FF0FFADB}" srcOrd="0" destOrd="0" presId="urn:microsoft.com/office/officeart/2005/8/layout/process4"/>
    <dgm:cxn modelId="{4055F9B5-287C-456C-B5C4-FA2591E14E72}" type="presParOf" srcId="{D71B18C7-207E-4C73-BD8C-0869FDA3594A}" destId="{BD925C95-054A-4283-B6C7-56D07721BCBE}" srcOrd="5" destOrd="0" presId="urn:microsoft.com/office/officeart/2005/8/layout/process4"/>
    <dgm:cxn modelId="{C0F3DE1F-16CC-45EC-8A1B-6759A8BF4922}" type="presParOf" srcId="{D71B18C7-207E-4C73-BD8C-0869FDA3594A}" destId="{8F2D5E99-5F55-470E-A73B-F2625FDFFA40}" srcOrd="6" destOrd="0" presId="urn:microsoft.com/office/officeart/2005/8/layout/process4"/>
    <dgm:cxn modelId="{140A9F5C-3E29-4203-849E-B95E612D08E4}" type="presParOf" srcId="{8F2D5E99-5F55-470E-A73B-F2625FDFFA40}" destId="{AC0D9E85-96D2-4F77-9CAB-6BD91264BE38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75FF4F8-69C7-4255-82A8-4AA6B42235F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5EC4751B-D73E-45E9-AD11-90A104C8EB32}">
      <dgm:prSet custT="1"/>
      <dgm:spPr>
        <a:solidFill>
          <a:srgbClr val="FF7C80"/>
        </a:solidFill>
      </dgm:spPr>
      <dgm:t>
        <a:bodyPr/>
        <a:lstStyle/>
        <a:p>
          <a:pPr algn="ctr" rtl="0"/>
          <a:r>
            <a:rPr lang="tr-TR" sz="26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FİSSÜR ÖRTÜCÜLERİN KONTRENDİKASYONLARI</a:t>
          </a:r>
        </a:p>
      </dgm:t>
    </dgm:pt>
    <dgm:pt modelId="{BBEFF67F-7BD5-4C61-918E-FFEA406F91E4}" type="parTrans" cxnId="{3D641F4B-AFCC-4994-A99E-36FD42E38F21}">
      <dgm:prSet/>
      <dgm:spPr/>
      <dgm:t>
        <a:bodyPr/>
        <a:lstStyle/>
        <a:p>
          <a:pPr algn="ctr"/>
          <a:endParaRPr lang="tr-TR" b="1"/>
        </a:p>
      </dgm:t>
    </dgm:pt>
    <dgm:pt modelId="{A1FC9518-75E5-40C0-A159-659271575E4A}" type="sibTrans" cxnId="{3D641F4B-AFCC-4994-A99E-36FD42E38F21}">
      <dgm:prSet/>
      <dgm:spPr/>
      <dgm:t>
        <a:bodyPr/>
        <a:lstStyle/>
        <a:p>
          <a:pPr algn="ctr"/>
          <a:endParaRPr lang="tr-TR" b="1"/>
        </a:p>
      </dgm:t>
    </dgm:pt>
    <dgm:pt modelId="{63945BB7-74C0-424D-91F0-E276F18BA2D7}" type="pres">
      <dgm:prSet presAssocID="{975FF4F8-69C7-4255-82A8-4AA6B42235F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FA858898-963D-4884-B0AA-CEC73D2C9260}" type="pres">
      <dgm:prSet presAssocID="{5EC4751B-D73E-45E9-AD11-90A104C8EB32}" presName="parentText" presStyleLbl="node1" presStyleIdx="0" presStyleCnt="1" custLinFactNeighborX="2935" custLinFactNeighborY="-17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4A0F8304-8A3D-48E2-AA4D-A9E68F2CF8FE}" type="presOf" srcId="{975FF4F8-69C7-4255-82A8-4AA6B42235FD}" destId="{63945BB7-74C0-424D-91F0-E276F18BA2D7}" srcOrd="0" destOrd="0" presId="urn:microsoft.com/office/officeart/2005/8/layout/vList2"/>
    <dgm:cxn modelId="{3D641F4B-AFCC-4994-A99E-36FD42E38F21}" srcId="{975FF4F8-69C7-4255-82A8-4AA6B42235FD}" destId="{5EC4751B-D73E-45E9-AD11-90A104C8EB32}" srcOrd="0" destOrd="0" parTransId="{BBEFF67F-7BD5-4C61-918E-FFEA406F91E4}" sibTransId="{A1FC9518-75E5-40C0-A159-659271575E4A}"/>
    <dgm:cxn modelId="{2E4C54FF-1B45-40AF-8BA3-57CAFC36836E}" type="presOf" srcId="{5EC4751B-D73E-45E9-AD11-90A104C8EB32}" destId="{FA858898-963D-4884-B0AA-CEC73D2C9260}" srcOrd="0" destOrd="0" presId="urn:microsoft.com/office/officeart/2005/8/layout/vList2"/>
    <dgm:cxn modelId="{4C5C6A39-0FF8-483A-A919-2FCE6A71F95B}" type="presParOf" srcId="{63945BB7-74C0-424D-91F0-E276F18BA2D7}" destId="{FA858898-963D-4884-B0AA-CEC73D2C926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0FCD611-6A32-4A42-8F49-8D3C73318966}" type="doc">
      <dgm:prSet loTypeId="urn:microsoft.com/office/officeart/2005/8/layout/process4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F6D35C8B-5D1E-4986-987B-0A41F37EAC03}">
      <dgm:prSet custT="1"/>
      <dgm:spPr/>
      <dgm:t>
        <a:bodyPr/>
        <a:lstStyle/>
        <a:p>
          <a:pPr rtl="0"/>
          <a:r>
            <a:rPr lang="tr-TR" sz="18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Bir miktar sürmüş olan fakat tükürük izolasyonu sağlanamayan dişlerde (</a:t>
          </a:r>
          <a:r>
            <a:rPr lang="tr-TR" sz="1800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rezin</a:t>
          </a:r>
          <a:r>
            <a:rPr lang="tr-TR" sz="18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esaslılar için)</a:t>
          </a:r>
          <a:endParaRPr lang="tr-TR" sz="1800" dirty="0">
            <a:effectLst/>
            <a:latin typeface="Arial" pitchFamily="34" charset="0"/>
            <a:cs typeface="Arial" pitchFamily="34" charset="0"/>
          </a:endParaRPr>
        </a:p>
      </dgm:t>
    </dgm:pt>
    <dgm:pt modelId="{5B917F4D-DB60-4A96-BD73-847FB2174251}" type="parTrans" cxnId="{1C86E564-F0B4-4413-B800-983894BABE4E}">
      <dgm:prSet/>
      <dgm:spPr/>
      <dgm:t>
        <a:bodyPr/>
        <a:lstStyle/>
        <a:p>
          <a:endParaRPr lang="tr-TR" sz="18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21A7D312-E495-4070-8634-9B6B2AF4D43C}" type="sibTrans" cxnId="{1C86E564-F0B4-4413-B800-983894BABE4E}">
      <dgm:prSet/>
      <dgm:spPr/>
      <dgm:t>
        <a:bodyPr/>
        <a:lstStyle/>
        <a:p>
          <a:endParaRPr lang="tr-TR" sz="18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DBF23464-451C-4A29-9087-A302FE43950C}">
      <dgm:prSet custT="1"/>
      <dgm:spPr/>
      <dgm:t>
        <a:bodyPr/>
        <a:lstStyle/>
        <a:p>
          <a:pPr rtl="0"/>
          <a:r>
            <a:rPr lang="tr-TR" sz="18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Geniş </a:t>
          </a:r>
          <a:r>
            <a:rPr lang="tr-TR" sz="1800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okluzal</a:t>
          </a:r>
          <a:r>
            <a:rPr lang="tr-TR" sz="18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lezyonlarda</a:t>
          </a:r>
          <a:endParaRPr lang="tr-TR" sz="1800" dirty="0">
            <a:effectLst/>
            <a:latin typeface="Arial" pitchFamily="34" charset="0"/>
            <a:cs typeface="Arial" pitchFamily="34" charset="0"/>
          </a:endParaRPr>
        </a:p>
      </dgm:t>
    </dgm:pt>
    <dgm:pt modelId="{88893280-6D1C-4661-B2E4-E93BE45F7DC8}" type="parTrans" cxnId="{0AC604FE-8710-46DE-9861-D23F83DE8FBB}">
      <dgm:prSet/>
      <dgm:spPr/>
      <dgm:t>
        <a:bodyPr/>
        <a:lstStyle/>
        <a:p>
          <a:endParaRPr lang="tr-TR"/>
        </a:p>
      </dgm:t>
    </dgm:pt>
    <dgm:pt modelId="{1FBDA1C5-D544-4147-86AF-6B60C990207E}" type="sibTrans" cxnId="{0AC604FE-8710-46DE-9861-D23F83DE8FBB}">
      <dgm:prSet/>
      <dgm:spPr/>
      <dgm:t>
        <a:bodyPr/>
        <a:lstStyle/>
        <a:p>
          <a:endParaRPr lang="tr-TR"/>
        </a:p>
      </dgm:t>
    </dgm:pt>
    <dgm:pt modelId="{3EA1FA6A-049D-4E61-A0BF-647DB2F1D117}">
      <dgm:prSet custT="1"/>
      <dgm:spPr/>
      <dgm:t>
        <a:bodyPr/>
        <a:lstStyle/>
        <a:p>
          <a:pPr rtl="0"/>
          <a:r>
            <a:rPr lang="tr-TR" sz="18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Diğer yüzeylerinde çürük olan dişlerde</a:t>
          </a:r>
        </a:p>
      </dgm:t>
    </dgm:pt>
    <dgm:pt modelId="{C72F32AA-992E-42B3-B56C-9654CCE9162E}" type="parTrans" cxnId="{BD673FA9-19F9-406C-996F-756ADB30E9BC}">
      <dgm:prSet/>
      <dgm:spPr/>
      <dgm:t>
        <a:bodyPr/>
        <a:lstStyle/>
        <a:p>
          <a:endParaRPr lang="tr-TR"/>
        </a:p>
      </dgm:t>
    </dgm:pt>
    <dgm:pt modelId="{26A8B0BE-4618-41B0-98EB-9802B8B61B53}" type="sibTrans" cxnId="{BD673FA9-19F9-406C-996F-756ADB30E9BC}">
      <dgm:prSet/>
      <dgm:spPr/>
      <dgm:t>
        <a:bodyPr/>
        <a:lstStyle/>
        <a:p>
          <a:endParaRPr lang="tr-TR"/>
        </a:p>
      </dgm:t>
    </dgm:pt>
    <dgm:pt modelId="{D71B18C7-207E-4C73-BD8C-0869FDA3594A}" type="pres">
      <dgm:prSet presAssocID="{60FCD611-6A32-4A42-8F49-8D3C7331896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06518266-C6D8-4966-9107-4BBD554EBEE7}" type="pres">
      <dgm:prSet presAssocID="{3EA1FA6A-049D-4E61-A0BF-647DB2F1D117}" presName="boxAndChildren" presStyleCnt="0"/>
      <dgm:spPr/>
    </dgm:pt>
    <dgm:pt modelId="{DAE037D2-ADF5-42F7-8ADD-26964AEA60CE}" type="pres">
      <dgm:prSet presAssocID="{3EA1FA6A-049D-4E61-A0BF-647DB2F1D117}" presName="parentTextBox" presStyleLbl="node1" presStyleIdx="0" presStyleCnt="3"/>
      <dgm:spPr/>
      <dgm:t>
        <a:bodyPr/>
        <a:lstStyle/>
        <a:p>
          <a:endParaRPr lang="tr-TR"/>
        </a:p>
      </dgm:t>
    </dgm:pt>
    <dgm:pt modelId="{1CF76B35-F486-4AE2-A549-D9E674DD94D4}" type="pres">
      <dgm:prSet presAssocID="{1FBDA1C5-D544-4147-86AF-6B60C990207E}" presName="sp" presStyleCnt="0"/>
      <dgm:spPr/>
    </dgm:pt>
    <dgm:pt modelId="{64E4E302-6B3B-4246-A269-856891C09CC1}" type="pres">
      <dgm:prSet presAssocID="{DBF23464-451C-4A29-9087-A302FE43950C}" presName="arrowAndChildren" presStyleCnt="0"/>
      <dgm:spPr/>
    </dgm:pt>
    <dgm:pt modelId="{1175BAD4-10CF-4694-9744-8E6E5CB4AE83}" type="pres">
      <dgm:prSet presAssocID="{DBF23464-451C-4A29-9087-A302FE43950C}" presName="parentTextArrow" presStyleLbl="node1" presStyleIdx="1" presStyleCnt="3"/>
      <dgm:spPr/>
      <dgm:t>
        <a:bodyPr/>
        <a:lstStyle/>
        <a:p>
          <a:endParaRPr lang="tr-TR"/>
        </a:p>
      </dgm:t>
    </dgm:pt>
    <dgm:pt modelId="{BD925C95-054A-4283-B6C7-56D07721BCBE}" type="pres">
      <dgm:prSet presAssocID="{21A7D312-E495-4070-8634-9B6B2AF4D43C}" presName="sp" presStyleCnt="0"/>
      <dgm:spPr/>
      <dgm:t>
        <a:bodyPr/>
        <a:lstStyle/>
        <a:p>
          <a:endParaRPr lang="tr-TR"/>
        </a:p>
      </dgm:t>
    </dgm:pt>
    <dgm:pt modelId="{8F2D5E99-5F55-470E-A73B-F2625FDFFA40}" type="pres">
      <dgm:prSet presAssocID="{F6D35C8B-5D1E-4986-987B-0A41F37EAC03}" presName="arrowAndChildren" presStyleCnt="0"/>
      <dgm:spPr/>
      <dgm:t>
        <a:bodyPr/>
        <a:lstStyle/>
        <a:p>
          <a:endParaRPr lang="tr-TR"/>
        </a:p>
      </dgm:t>
    </dgm:pt>
    <dgm:pt modelId="{AC0D9E85-96D2-4F77-9CAB-6BD91264BE38}" type="pres">
      <dgm:prSet presAssocID="{F6D35C8B-5D1E-4986-987B-0A41F37EAC03}" presName="parentTextArrow" presStyleLbl="node1" presStyleIdx="2" presStyleCnt="3" custLinFactNeighborX="1316" custLinFactNeighborY="-47"/>
      <dgm:spPr/>
      <dgm:t>
        <a:bodyPr/>
        <a:lstStyle/>
        <a:p>
          <a:endParaRPr lang="tr-TR"/>
        </a:p>
      </dgm:t>
    </dgm:pt>
  </dgm:ptLst>
  <dgm:cxnLst>
    <dgm:cxn modelId="{5B9F09B9-5025-4091-8CDD-44F98DD33BC3}" type="presOf" srcId="{3EA1FA6A-049D-4E61-A0BF-647DB2F1D117}" destId="{DAE037D2-ADF5-42F7-8ADD-26964AEA60CE}" srcOrd="0" destOrd="0" presId="urn:microsoft.com/office/officeart/2005/8/layout/process4"/>
    <dgm:cxn modelId="{91EB1C51-7A6F-4337-94B9-24B7690FF4DF}" type="presOf" srcId="{60FCD611-6A32-4A42-8F49-8D3C73318966}" destId="{D71B18C7-207E-4C73-BD8C-0869FDA3594A}" srcOrd="0" destOrd="0" presId="urn:microsoft.com/office/officeart/2005/8/layout/process4"/>
    <dgm:cxn modelId="{BE2262D7-D10D-4310-A96D-535129928BE6}" type="presOf" srcId="{F6D35C8B-5D1E-4986-987B-0A41F37EAC03}" destId="{AC0D9E85-96D2-4F77-9CAB-6BD91264BE38}" srcOrd="0" destOrd="0" presId="urn:microsoft.com/office/officeart/2005/8/layout/process4"/>
    <dgm:cxn modelId="{1C86E564-F0B4-4413-B800-983894BABE4E}" srcId="{60FCD611-6A32-4A42-8F49-8D3C73318966}" destId="{F6D35C8B-5D1E-4986-987B-0A41F37EAC03}" srcOrd="0" destOrd="0" parTransId="{5B917F4D-DB60-4A96-BD73-847FB2174251}" sibTransId="{21A7D312-E495-4070-8634-9B6B2AF4D43C}"/>
    <dgm:cxn modelId="{BBDD8EFF-A8E9-49B0-9BC8-BA34B59BA176}" type="presOf" srcId="{DBF23464-451C-4A29-9087-A302FE43950C}" destId="{1175BAD4-10CF-4694-9744-8E6E5CB4AE83}" srcOrd="0" destOrd="0" presId="urn:microsoft.com/office/officeart/2005/8/layout/process4"/>
    <dgm:cxn modelId="{BD673FA9-19F9-406C-996F-756ADB30E9BC}" srcId="{60FCD611-6A32-4A42-8F49-8D3C73318966}" destId="{3EA1FA6A-049D-4E61-A0BF-647DB2F1D117}" srcOrd="2" destOrd="0" parTransId="{C72F32AA-992E-42B3-B56C-9654CCE9162E}" sibTransId="{26A8B0BE-4618-41B0-98EB-9802B8B61B53}"/>
    <dgm:cxn modelId="{0AC604FE-8710-46DE-9861-D23F83DE8FBB}" srcId="{60FCD611-6A32-4A42-8F49-8D3C73318966}" destId="{DBF23464-451C-4A29-9087-A302FE43950C}" srcOrd="1" destOrd="0" parTransId="{88893280-6D1C-4661-B2E4-E93BE45F7DC8}" sibTransId="{1FBDA1C5-D544-4147-86AF-6B60C990207E}"/>
    <dgm:cxn modelId="{34C64F2F-9197-44EB-ADFC-A0721606D918}" type="presParOf" srcId="{D71B18C7-207E-4C73-BD8C-0869FDA3594A}" destId="{06518266-C6D8-4966-9107-4BBD554EBEE7}" srcOrd="0" destOrd="0" presId="urn:microsoft.com/office/officeart/2005/8/layout/process4"/>
    <dgm:cxn modelId="{6A9E3638-9EE4-40D3-9046-EF12DE8351B6}" type="presParOf" srcId="{06518266-C6D8-4966-9107-4BBD554EBEE7}" destId="{DAE037D2-ADF5-42F7-8ADD-26964AEA60CE}" srcOrd="0" destOrd="0" presId="urn:microsoft.com/office/officeart/2005/8/layout/process4"/>
    <dgm:cxn modelId="{57CD87E7-6CCE-4FF1-A5BC-3A749BD02FD6}" type="presParOf" srcId="{D71B18C7-207E-4C73-BD8C-0869FDA3594A}" destId="{1CF76B35-F486-4AE2-A549-D9E674DD94D4}" srcOrd="1" destOrd="0" presId="urn:microsoft.com/office/officeart/2005/8/layout/process4"/>
    <dgm:cxn modelId="{F029070C-F1F2-46B0-907B-40030218D980}" type="presParOf" srcId="{D71B18C7-207E-4C73-BD8C-0869FDA3594A}" destId="{64E4E302-6B3B-4246-A269-856891C09CC1}" srcOrd="2" destOrd="0" presId="urn:microsoft.com/office/officeart/2005/8/layout/process4"/>
    <dgm:cxn modelId="{203F8FCC-3E18-416E-A816-0B6192DF8759}" type="presParOf" srcId="{64E4E302-6B3B-4246-A269-856891C09CC1}" destId="{1175BAD4-10CF-4694-9744-8E6E5CB4AE83}" srcOrd="0" destOrd="0" presId="urn:microsoft.com/office/officeart/2005/8/layout/process4"/>
    <dgm:cxn modelId="{822E7E4D-9C00-42ED-A869-0AD4D51CAA75}" type="presParOf" srcId="{D71B18C7-207E-4C73-BD8C-0869FDA3594A}" destId="{BD925C95-054A-4283-B6C7-56D07721BCBE}" srcOrd="3" destOrd="0" presId="urn:microsoft.com/office/officeart/2005/8/layout/process4"/>
    <dgm:cxn modelId="{3D74B2A1-47B0-4165-9160-7B9A5B66C2B8}" type="presParOf" srcId="{D71B18C7-207E-4C73-BD8C-0869FDA3594A}" destId="{8F2D5E99-5F55-470E-A73B-F2625FDFFA40}" srcOrd="4" destOrd="0" presId="urn:microsoft.com/office/officeart/2005/8/layout/process4"/>
    <dgm:cxn modelId="{CB74C541-13D4-44EA-8F24-7E62D0BBE224}" type="presParOf" srcId="{8F2D5E99-5F55-470E-A73B-F2625FDFFA40}" destId="{AC0D9E85-96D2-4F77-9CAB-6BD91264BE38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75FF4F8-69C7-4255-82A8-4AA6B42235F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5EC4751B-D73E-45E9-AD11-90A104C8EB32}">
      <dgm:prSet custT="1"/>
      <dgm:spPr>
        <a:solidFill>
          <a:srgbClr val="FF7C80"/>
        </a:solidFill>
      </dgm:spPr>
      <dgm:t>
        <a:bodyPr/>
        <a:lstStyle/>
        <a:p>
          <a:pPr algn="ctr" rtl="0"/>
          <a:r>
            <a:rPr lang="tr-TR" sz="28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FİSSÜR ÖRTÜCÜLERİN UYGULAMA BASAMAKLARI</a:t>
          </a:r>
          <a:endParaRPr lang="tr-TR" sz="28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BBEFF67F-7BD5-4C61-918E-FFEA406F91E4}" type="parTrans" cxnId="{3D641F4B-AFCC-4994-A99E-36FD42E38F21}">
      <dgm:prSet/>
      <dgm:spPr/>
      <dgm:t>
        <a:bodyPr/>
        <a:lstStyle/>
        <a:p>
          <a:pPr algn="ctr"/>
          <a:endParaRPr lang="tr-TR" b="1"/>
        </a:p>
      </dgm:t>
    </dgm:pt>
    <dgm:pt modelId="{A1FC9518-75E5-40C0-A159-659271575E4A}" type="sibTrans" cxnId="{3D641F4B-AFCC-4994-A99E-36FD42E38F21}">
      <dgm:prSet/>
      <dgm:spPr/>
      <dgm:t>
        <a:bodyPr/>
        <a:lstStyle/>
        <a:p>
          <a:pPr algn="ctr"/>
          <a:endParaRPr lang="tr-TR" b="1"/>
        </a:p>
      </dgm:t>
    </dgm:pt>
    <dgm:pt modelId="{63945BB7-74C0-424D-91F0-E276F18BA2D7}" type="pres">
      <dgm:prSet presAssocID="{975FF4F8-69C7-4255-82A8-4AA6B42235F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FA858898-963D-4884-B0AA-CEC73D2C9260}" type="pres">
      <dgm:prSet presAssocID="{5EC4751B-D73E-45E9-AD11-90A104C8EB32}" presName="parentText" presStyleLbl="node1" presStyleIdx="0" presStyleCnt="1" custLinFactNeighborX="3390" custLinFactNeighborY="-675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74254D46-A090-4A4C-B7F3-03BD82DB4445}" type="presOf" srcId="{5EC4751B-D73E-45E9-AD11-90A104C8EB32}" destId="{FA858898-963D-4884-B0AA-CEC73D2C9260}" srcOrd="0" destOrd="0" presId="urn:microsoft.com/office/officeart/2005/8/layout/vList2"/>
    <dgm:cxn modelId="{A0772662-EF1F-469A-8BAE-1D0462DE8ED8}" type="presOf" srcId="{975FF4F8-69C7-4255-82A8-4AA6B42235FD}" destId="{63945BB7-74C0-424D-91F0-E276F18BA2D7}" srcOrd="0" destOrd="0" presId="urn:microsoft.com/office/officeart/2005/8/layout/vList2"/>
    <dgm:cxn modelId="{3D641F4B-AFCC-4994-A99E-36FD42E38F21}" srcId="{975FF4F8-69C7-4255-82A8-4AA6B42235FD}" destId="{5EC4751B-D73E-45E9-AD11-90A104C8EB32}" srcOrd="0" destOrd="0" parTransId="{BBEFF67F-7BD5-4C61-918E-FFEA406F91E4}" sibTransId="{A1FC9518-75E5-40C0-A159-659271575E4A}"/>
    <dgm:cxn modelId="{B494581D-D533-4469-9366-BC271743488C}" type="presParOf" srcId="{63945BB7-74C0-424D-91F0-E276F18BA2D7}" destId="{FA858898-963D-4884-B0AA-CEC73D2C926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0FCD611-6A32-4A42-8F49-8D3C73318966}" type="doc">
      <dgm:prSet loTypeId="urn:microsoft.com/office/officeart/2005/8/layout/chevron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F6D35C8B-5D1E-4986-987B-0A41F37EAC03}">
      <dgm:prSet custT="1"/>
      <dgm:spPr/>
      <dgm:t>
        <a:bodyPr/>
        <a:lstStyle/>
        <a:p>
          <a:pPr rtl="0"/>
          <a:r>
            <a:rPr lang="tr-TR" sz="1800" b="0" dirty="0" smtClean="0">
              <a:latin typeface="Arial" pitchFamily="34" charset="0"/>
              <a:cs typeface="Arial" pitchFamily="34" charset="0"/>
            </a:rPr>
            <a:t>1</a:t>
          </a:r>
          <a:endParaRPr lang="tr-TR" sz="1800" b="0" dirty="0">
            <a:effectLst/>
            <a:latin typeface="Arial" pitchFamily="34" charset="0"/>
            <a:cs typeface="Arial" pitchFamily="34" charset="0"/>
          </a:endParaRPr>
        </a:p>
      </dgm:t>
    </dgm:pt>
    <dgm:pt modelId="{5B917F4D-DB60-4A96-BD73-847FB2174251}" type="parTrans" cxnId="{1C86E564-F0B4-4413-B800-983894BABE4E}">
      <dgm:prSet/>
      <dgm:spPr/>
      <dgm:t>
        <a:bodyPr/>
        <a:lstStyle/>
        <a:p>
          <a:endParaRPr lang="tr-TR" sz="18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21A7D312-E495-4070-8634-9B6B2AF4D43C}" type="sibTrans" cxnId="{1C86E564-F0B4-4413-B800-983894BABE4E}">
      <dgm:prSet/>
      <dgm:spPr/>
      <dgm:t>
        <a:bodyPr/>
        <a:lstStyle/>
        <a:p>
          <a:endParaRPr lang="tr-TR" sz="18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2E964F51-35B0-405D-A33A-039F44C69D35}">
      <dgm:prSet custT="1"/>
      <dgm:spPr/>
      <dgm:t>
        <a:bodyPr/>
        <a:lstStyle/>
        <a:p>
          <a:pPr rtl="0"/>
          <a:r>
            <a:rPr lang="tr-TR" b="0" dirty="0" smtClean="0">
              <a:latin typeface="Arial" pitchFamily="34" charset="0"/>
              <a:cs typeface="Arial" pitchFamily="34" charset="0"/>
            </a:rPr>
            <a:t>3</a:t>
          </a:r>
          <a:endParaRPr lang="tr-TR" sz="1800" b="0" dirty="0">
            <a:effectLst/>
            <a:latin typeface="Arial" pitchFamily="34" charset="0"/>
            <a:cs typeface="Arial" pitchFamily="34" charset="0"/>
          </a:endParaRPr>
        </a:p>
      </dgm:t>
    </dgm:pt>
    <dgm:pt modelId="{DC245493-2ADE-41AE-94D8-F009B1D09B5C}" type="parTrans" cxnId="{BA47658A-2F1F-4E73-84FB-4B41CD0626CC}">
      <dgm:prSet/>
      <dgm:spPr/>
      <dgm:t>
        <a:bodyPr/>
        <a:lstStyle/>
        <a:p>
          <a:endParaRPr lang="tr-TR" b="0">
            <a:latin typeface="Arial" pitchFamily="34" charset="0"/>
            <a:cs typeface="Arial" pitchFamily="34" charset="0"/>
          </a:endParaRPr>
        </a:p>
      </dgm:t>
    </dgm:pt>
    <dgm:pt modelId="{64A5310E-755B-4BB5-948A-DD3B9B987EFB}" type="sibTrans" cxnId="{BA47658A-2F1F-4E73-84FB-4B41CD0626CC}">
      <dgm:prSet/>
      <dgm:spPr/>
      <dgm:t>
        <a:bodyPr/>
        <a:lstStyle/>
        <a:p>
          <a:endParaRPr lang="tr-TR" b="0">
            <a:latin typeface="Arial" pitchFamily="34" charset="0"/>
            <a:cs typeface="Arial" pitchFamily="34" charset="0"/>
          </a:endParaRPr>
        </a:p>
      </dgm:t>
    </dgm:pt>
    <dgm:pt modelId="{0BBF7FDF-AB45-4981-B5FB-87778B8701CC}">
      <dgm:prSet custT="1"/>
      <dgm:spPr/>
      <dgm:t>
        <a:bodyPr/>
        <a:lstStyle/>
        <a:p>
          <a:pPr rtl="0"/>
          <a:r>
            <a:rPr lang="tr-TR" b="0" dirty="0" smtClean="0">
              <a:latin typeface="Arial" pitchFamily="34" charset="0"/>
              <a:cs typeface="Arial" pitchFamily="34" charset="0"/>
            </a:rPr>
            <a:t>4</a:t>
          </a:r>
          <a:endParaRPr lang="tr-TR" sz="1800" b="0" dirty="0">
            <a:effectLst/>
            <a:latin typeface="Arial" pitchFamily="34" charset="0"/>
            <a:cs typeface="Arial" pitchFamily="34" charset="0"/>
          </a:endParaRPr>
        </a:p>
      </dgm:t>
    </dgm:pt>
    <dgm:pt modelId="{9D6CCBA7-7990-46FE-B92C-0091F5D5EC7C}" type="parTrans" cxnId="{E2F935EE-5099-47E4-AB89-315AFF543502}">
      <dgm:prSet/>
      <dgm:spPr/>
      <dgm:t>
        <a:bodyPr/>
        <a:lstStyle/>
        <a:p>
          <a:endParaRPr lang="tr-TR" b="0">
            <a:latin typeface="Arial" pitchFamily="34" charset="0"/>
            <a:cs typeface="Arial" pitchFamily="34" charset="0"/>
          </a:endParaRPr>
        </a:p>
      </dgm:t>
    </dgm:pt>
    <dgm:pt modelId="{7EF242D6-98EF-459F-BC8A-2C42153235C6}" type="sibTrans" cxnId="{E2F935EE-5099-47E4-AB89-315AFF543502}">
      <dgm:prSet/>
      <dgm:spPr/>
      <dgm:t>
        <a:bodyPr/>
        <a:lstStyle/>
        <a:p>
          <a:endParaRPr lang="tr-TR" b="0">
            <a:latin typeface="Arial" pitchFamily="34" charset="0"/>
            <a:cs typeface="Arial" pitchFamily="34" charset="0"/>
          </a:endParaRPr>
        </a:p>
      </dgm:t>
    </dgm:pt>
    <dgm:pt modelId="{F6D407A4-AA56-418C-8571-314758A21B12}">
      <dgm:prSet custT="1"/>
      <dgm:spPr/>
      <dgm:t>
        <a:bodyPr/>
        <a:lstStyle/>
        <a:p>
          <a:pPr rtl="0"/>
          <a:r>
            <a:rPr lang="tr-TR" sz="1800" b="0" dirty="0" smtClean="0">
              <a:latin typeface="Arial" pitchFamily="34" charset="0"/>
              <a:cs typeface="Arial" pitchFamily="34" charset="0"/>
            </a:rPr>
            <a:t>5</a:t>
          </a:r>
          <a:endParaRPr lang="tr-TR" sz="1800" b="0" dirty="0">
            <a:effectLst/>
            <a:latin typeface="Arial" pitchFamily="34" charset="0"/>
            <a:cs typeface="Arial" pitchFamily="34" charset="0"/>
          </a:endParaRPr>
        </a:p>
      </dgm:t>
    </dgm:pt>
    <dgm:pt modelId="{EDB3EE8E-F19A-49D0-93CE-76E76443D07B}" type="parTrans" cxnId="{DA69C030-0045-4A62-B46E-7C95E81A3B30}">
      <dgm:prSet/>
      <dgm:spPr/>
      <dgm:t>
        <a:bodyPr/>
        <a:lstStyle/>
        <a:p>
          <a:endParaRPr lang="tr-TR" b="0">
            <a:latin typeface="Arial" pitchFamily="34" charset="0"/>
            <a:cs typeface="Arial" pitchFamily="34" charset="0"/>
          </a:endParaRPr>
        </a:p>
      </dgm:t>
    </dgm:pt>
    <dgm:pt modelId="{52EEACFE-392E-44DC-9C47-431437FB347A}" type="sibTrans" cxnId="{DA69C030-0045-4A62-B46E-7C95E81A3B30}">
      <dgm:prSet/>
      <dgm:spPr/>
      <dgm:t>
        <a:bodyPr/>
        <a:lstStyle/>
        <a:p>
          <a:endParaRPr lang="tr-TR" b="0">
            <a:latin typeface="Arial" pitchFamily="34" charset="0"/>
            <a:cs typeface="Arial" pitchFamily="34" charset="0"/>
          </a:endParaRPr>
        </a:p>
      </dgm:t>
    </dgm:pt>
    <dgm:pt modelId="{EEB79221-6B4B-4813-A9C0-1689D40578D3}">
      <dgm:prSet custT="1"/>
      <dgm:spPr/>
      <dgm:t>
        <a:bodyPr/>
        <a:lstStyle/>
        <a:p>
          <a:pPr rtl="0"/>
          <a:r>
            <a:rPr lang="tr-TR" sz="1800" b="0" dirty="0" smtClean="0">
              <a:latin typeface="Arial" pitchFamily="34" charset="0"/>
              <a:cs typeface="Arial" pitchFamily="34" charset="0"/>
            </a:rPr>
            <a:t>6</a:t>
          </a:r>
          <a:endParaRPr lang="tr-TR" sz="1800" b="0" dirty="0">
            <a:effectLst/>
            <a:latin typeface="Arial" pitchFamily="34" charset="0"/>
            <a:cs typeface="Arial" pitchFamily="34" charset="0"/>
          </a:endParaRPr>
        </a:p>
      </dgm:t>
    </dgm:pt>
    <dgm:pt modelId="{EB6645C1-D65B-4A9E-A026-A388A35C234C}" type="parTrans" cxnId="{959094E8-25BF-47B1-B6BB-530F12F13170}">
      <dgm:prSet/>
      <dgm:spPr/>
      <dgm:t>
        <a:bodyPr/>
        <a:lstStyle/>
        <a:p>
          <a:endParaRPr lang="tr-TR" b="0">
            <a:latin typeface="Arial" pitchFamily="34" charset="0"/>
            <a:cs typeface="Arial" pitchFamily="34" charset="0"/>
          </a:endParaRPr>
        </a:p>
      </dgm:t>
    </dgm:pt>
    <dgm:pt modelId="{241087D5-3CB7-4C83-A847-A63F2A0BC15A}" type="sibTrans" cxnId="{959094E8-25BF-47B1-B6BB-530F12F13170}">
      <dgm:prSet/>
      <dgm:spPr/>
      <dgm:t>
        <a:bodyPr/>
        <a:lstStyle/>
        <a:p>
          <a:endParaRPr lang="tr-TR" b="0">
            <a:latin typeface="Arial" pitchFamily="34" charset="0"/>
            <a:cs typeface="Arial" pitchFamily="34" charset="0"/>
          </a:endParaRPr>
        </a:p>
      </dgm:t>
    </dgm:pt>
    <dgm:pt modelId="{10E1CE7B-6F87-4564-80E1-2F8869302D10}">
      <dgm:prSet custT="1"/>
      <dgm:spPr/>
      <dgm:t>
        <a:bodyPr/>
        <a:lstStyle/>
        <a:p>
          <a:pPr rtl="0"/>
          <a:r>
            <a:rPr lang="tr-TR" sz="1800" b="0" dirty="0" smtClean="0">
              <a:latin typeface="Arial" pitchFamily="34" charset="0"/>
              <a:cs typeface="Arial" pitchFamily="34" charset="0"/>
            </a:rPr>
            <a:t>7</a:t>
          </a:r>
          <a:endParaRPr lang="tr-TR" sz="1800" b="0" dirty="0">
            <a:effectLst/>
            <a:latin typeface="Arial" pitchFamily="34" charset="0"/>
            <a:cs typeface="Arial" pitchFamily="34" charset="0"/>
          </a:endParaRPr>
        </a:p>
      </dgm:t>
    </dgm:pt>
    <dgm:pt modelId="{65107C79-09D2-4340-8B85-522D9470574F}" type="parTrans" cxnId="{5A0E2DBF-0CD1-4456-BA0A-0B61693CD780}">
      <dgm:prSet/>
      <dgm:spPr/>
      <dgm:t>
        <a:bodyPr/>
        <a:lstStyle/>
        <a:p>
          <a:endParaRPr lang="tr-TR" b="0">
            <a:latin typeface="Arial" pitchFamily="34" charset="0"/>
            <a:cs typeface="Arial" pitchFamily="34" charset="0"/>
          </a:endParaRPr>
        </a:p>
      </dgm:t>
    </dgm:pt>
    <dgm:pt modelId="{01CECBED-5745-4837-867A-122756DEFA7D}" type="sibTrans" cxnId="{5A0E2DBF-0CD1-4456-BA0A-0B61693CD780}">
      <dgm:prSet/>
      <dgm:spPr/>
      <dgm:t>
        <a:bodyPr/>
        <a:lstStyle/>
        <a:p>
          <a:endParaRPr lang="tr-TR" b="0">
            <a:latin typeface="Arial" pitchFamily="34" charset="0"/>
            <a:cs typeface="Arial" pitchFamily="34" charset="0"/>
          </a:endParaRPr>
        </a:p>
      </dgm:t>
    </dgm:pt>
    <dgm:pt modelId="{E684CE3E-1F83-4533-A1C8-A74AE65ECB8C}">
      <dgm:prSet custT="1"/>
      <dgm:spPr/>
      <dgm:t>
        <a:bodyPr/>
        <a:lstStyle/>
        <a:p>
          <a:pPr rtl="0"/>
          <a:r>
            <a:rPr lang="tr-TR" sz="1800" b="0" dirty="0" smtClean="0">
              <a:latin typeface="Arial" pitchFamily="34" charset="0"/>
              <a:cs typeface="Arial" pitchFamily="34" charset="0"/>
            </a:rPr>
            <a:t>8</a:t>
          </a:r>
          <a:endParaRPr lang="tr-TR" sz="1800" b="0" dirty="0">
            <a:effectLst/>
            <a:latin typeface="Arial" pitchFamily="34" charset="0"/>
            <a:cs typeface="Arial" pitchFamily="34" charset="0"/>
          </a:endParaRPr>
        </a:p>
      </dgm:t>
    </dgm:pt>
    <dgm:pt modelId="{747F41E4-B054-4878-B3C8-7F7330730498}" type="parTrans" cxnId="{E6B12105-B1D4-4AE4-8779-7B3AAB038B62}">
      <dgm:prSet/>
      <dgm:spPr/>
      <dgm:t>
        <a:bodyPr/>
        <a:lstStyle/>
        <a:p>
          <a:endParaRPr lang="tr-TR" b="0">
            <a:latin typeface="Arial" pitchFamily="34" charset="0"/>
            <a:cs typeface="Arial" pitchFamily="34" charset="0"/>
          </a:endParaRPr>
        </a:p>
      </dgm:t>
    </dgm:pt>
    <dgm:pt modelId="{2AF64B1E-3193-4971-9C85-D26F337A0845}" type="sibTrans" cxnId="{E6B12105-B1D4-4AE4-8779-7B3AAB038B62}">
      <dgm:prSet/>
      <dgm:spPr/>
      <dgm:t>
        <a:bodyPr/>
        <a:lstStyle/>
        <a:p>
          <a:endParaRPr lang="tr-TR" b="0">
            <a:latin typeface="Arial" pitchFamily="34" charset="0"/>
            <a:cs typeface="Arial" pitchFamily="34" charset="0"/>
          </a:endParaRPr>
        </a:p>
      </dgm:t>
    </dgm:pt>
    <dgm:pt modelId="{AE75D660-3751-4EB4-A4CF-7740E6D1A27D}">
      <dgm:prSet custT="1"/>
      <dgm:spPr/>
      <dgm:t>
        <a:bodyPr/>
        <a:lstStyle/>
        <a:p>
          <a:pPr rtl="0"/>
          <a:r>
            <a:rPr lang="tr-TR" sz="1800" b="0" dirty="0" smtClean="0">
              <a:latin typeface="Arial" pitchFamily="34" charset="0"/>
              <a:cs typeface="Arial" pitchFamily="34" charset="0"/>
            </a:rPr>
            <a:t>9</a:t>
          </a:r>
          <a:endParaRPr lang="tr-TR" sz="1800" b="0" dirty="0">
            <a:effectLst/>
            <a:latin typeface="Arial" pitchFamily="34" charset="0"/>
            <a:cs typeface="Arial" pitchFamily="34" charset="0"/>
          </a:endParaRPr>
        </a:p>
      </dgm:t>
    </dgm:pt>
    <dgm:pt modelId="{8D60F0BC-7D17-4623-BA92-7276BF0A6E23}" type="parTrans" cxnId="{403E10E1-8E50-431F-B771-795D1C635D12}">
      <dgm:prSet/>
      <dgm:spPr/>
      <dgm:t>
        <a:bodyPr/>
        <a:lstStyle/>
        <a:p>
          <a:endParaRPr lang="tr-TR" b="0">
            <a:latin typeface="Arial" pitchFamily="34" charset="0"/>
            <a:cs typeface="Arial" pitchFamily="34" charset="0"/>
          </a:endParaRPr>
        </a:p>
      </dgm:t>
    </dgm:pt>
    <dgm:pt modelId="{4C813A52-9916-4496-94AE-E609AB074ABC}" type="sibTrans" cxnId="{403E10E1-8E50-431F-B771-795D1C635D12}">
      <dgm:prSet/>
      <dgm:spPr/>
      <dgm:t>
        <a:bodyPr/>
        <a:lstStyle/>
        <a:p>
          <a:endParaRPr lang="tr-TR" b="0">
            <a:latin typeface="Arial" pitchFamily="34" charset="0"/>
            <a:cs typeface="Arial" pitchFamily="34" charset="0"/>
          </a:endParaRPr>
        </a:p>
      </dgm:t>
    </dgm:pt>
    <dgm:pt modelId="{3AFECA55-A084-41E6-AE1E-1DED3AD53659}">
      <dgm:prSet custT="1"/>
      <dgm:spPr/>
      <dgm:t>
        <a:bodyPr/>
        <a:lstStyle/>
        <a:p>
          <a:pPr rtl="0"/>
          <a:r>
            <a:rPr lang="x-none" sz="1800" b="0" smtClean="0">
              <a:latin typeface="Arial" pitchFamily="34" charset="0"/>
              <a:cs typeface="Arial" pitchFamily="34" charset="0"/>
            </a:rPr>
            <a:t>İzolasyon</a:t>
          </a:r>
          <a:endParaRPr lang="tr-TR" sz="1800" b="0" dirty="0">
            <a:effectLst/>
            <a:latin typeface="Arial" pitchFamily="34" charset="0"/>
            <a:cs typeface="Arial" pitchFamily="34" charset="0"/>
          </a:endParaRPr>
        </a:p>
      </dgm:t>
    </dgm:pt>
    <dgm:pt modelId="{2E49C81D-22B5-4511-BAEE-467D29E03D5C}" type="parTrans" cxnId="{9E388576-4791-46D7-A95C-83EF2F7D78A5}">
      <dgm:prSet/>
      <dgm:spPr/>
      <dgm:t>
        <a:bodyPr/>
        <a:lstStyle/>
        <a:p>
          <a:endParaRPr lang="tr-TR"/>
        </a:p>
      </dgm:t>
    </dgm:pt>
    <dgm:pt modelId="{ED1A6ACF-54D8-4BC8-A1E7-74C58B6E710C}" type="sibTrans" cxnId="{9E388576-4791-46D7-A95C-83EF2F7D78A5}">
      <dgm:prSet/>
      <dgm:spPr/>
      <dgm:t>
        <a:bodyPr/>
        <a:lstStyle/>
        <a:p>
          <a:endParaRPr lang="tr-TR"/>
        </a:p>
      </dgm:t>
    </dgm:pt>
    <dgm:pt modelId="{D7DF0925-8062-4F0D-B27D-8B1B9BE87684}">
      <dgm:prSet custT="1"/>
      <dgm:spPr/>
      <dgm:t>
        <a:bodyPr/>
        <a:lstStyle/>
        <a:p>
          <a:pPr rtl="0"/>
          <a:r>
            <a:rPr lang="tr-TR" b="0" dirty="0" err="1" smtClean="0">
              <a:latin typeface="Arial" pitchFamily="34" charset="0"/>
              <a:cs typeface="Arial" pitchFamily="34" charset="0"/>
            </a:rPr>
            <a:t>Asitleme</a:t>
          </a:r>
          <a:endParaRPr lang="tr-TR" sz="1800" b="0" dirty="0">
            <a:effectLst/>
            <a:latin typeface="Arial" pitchFamily="34" charset="0"/>
            <a:cs typeface="Arial" pitchFamily="34" charset="0"/>
          </a:endParaRPr>
        </a:p>
      </dgm:t>
    </dgm:pt>
    <dgm:pt modelId="{52FD6DDA-1401-4B7D-940D-2ADDEF94FEA7}" type="parTrans" cxnId="{EA3338C3-F6E3-451A-ABCB-DCA36E5008D0}">
      <dgm:prSet/>
      <dgm:spPr/>
      <dgm:t>
        <a:bodyPr/>
        <a:lstStyle/>
        <a:p>
          <a:endParaRPr lang="tr-TR"/>
        </a:p>
      </dgm:t>
    </dgm:pt>
    <dgm:pt modelId="{CAB86F56-B0A9-4825-8282-C774C62E62E9}" type="sibTrans" cxnId="{EA3338C3-F6E3-451A-ABCB-DCA36E5008D0}">
      <dgm:prSet/>
      <dgm:spPr/>
      <dgm:t>
        <a:bodyPr/>
        <a:lstStyle/>
        <a:p>
          <a:endParaRPr lang="tr-TR"/>
        </a:p>
      </dgm:t>
    </dgm:pt>
    <dgm:pt modelId="{2A0F31B5-0082-4602-A764-5BD66985A689}">
      <dgm:prSet custT="1"/>
      <dgm:spPr/>
      <dgm:t>
        <a:bodyPr/>
        <a:lstStyle/>
        <a:p>
          <a:pPr rtl="0"/>
          <a:r>
            <a:rPr lang="tr-TR" b="0" dirty="0" smtClean="0">
              <a:latin typeface="Arial" pitchFamily="34" charset="0"/>
              <a:cs typeface="Arial" pitchFamily="34" charset="0"/>
            </a:rPr>
            <a:t>Yıkama ve Kurutma</a:t>
          </a:r>
          <a:endParaRPr lang="tr-TR" sz="1800" b="0" dirty="0">
            <a:effectLst/>
            <a:latin typeface="Arial" pitchFamily="34" charset="0"/>
            <a:cs typeface="Arial" pitchFamily="34" charset="0"/>
          </a:endParaRPr>
        </a:p>
      </dgm:t>
    </dgm:pt>
    <dgm:pt modelId="{8296E59D-21D0-478A-9428-E02ACA0AEB6F}" type="parTrans" cxnId="{4133EC57-73CB-463F-AD74-579B7D0B3299}">
      <dgm:prSet/>
      <dgm:spPr/>
      <dgm:t>
        <a:bodyPr/>
        <a:lstStyle/>
        <a:p>
          <a:endParaRPr lang="tr-TR"/>
        </a:p>
      </dgm:t>
    </dgm:pt>
    <dgm:pt modelId="{6311A432-1489-47B7-9BAA-B5FD7CBBC8DD}" type="sibTrans" cxnId="{4133EC57-73CB-463F-AD74-579B7D0B3299}">
      <dgm:prSet/>
      <dgm:spPr/>
      <dgm:t>
        <a:bodyPr/>
        <a:lstStyle/>
        <a:p>
          <a:endParaRPr lang="tr-TR"/>
        </a:p>
      </dgm:t>
    </dgm:pt>
    <dgm:pt modelId="{94BA3CBD-AF2C-4668-AD42-973DF526F617}">
      <dgm:prSet custT="1"/>
      <dgm:spPr/>
      <dgm:t>
        <a:bodyPr/>
        <a:lstStyle/>
        <a:p>
          <a:pPr rtl="0"/>
          <a:r>
            <a:rPr lang="tr-TR" sz="1800" b="0" smtClean="0">
              <a:latin typeface="Arial" pitchFamily="34" charset="0"/>
              <a:cs typeface="Arial" pitchFamily="34" charset="0"/>
            </a:rPr>
            <a:t>Fissür Örtücü Materyalinin Uygulanması</a:t>
          </a:r>
          <a:endParaRPr lang="tr-TR" sz="1800" b="0" dirty="0">
            <a:effectLst/>
            <a:latin typeface="Arial" pitchFamily="34" charset="0"/>
            <a:cs typeface="Arial" pitchFamily="34" charset="0"/>
          </a:endParaRPr>
        </a:p>
      </dgm:t>
    </dgm:pt>
    <dgm:pt modelId="{D058B1CF-CE8E-4D4C-AF82-238F25ADF253}" type="parTrans" cxnId="{55F2DE4C-12EC-42F9-B769-2D256A85E6A2}">
      <dgm:prSet/>
      <dgm:spPr/>
      <dgm:t>
        <a:bodyPr/>
        <a:lstStyle/>
        <a:p>
          <a:endParaRPr lang="tr-TR"/>
        </a:p>
      </dgm:t>
    </dgm:pt>
    <dgm:pt modelId="{945EDB59-7537-4E17-AB2A-2C86A1C5E471}" type="sibTrans" cxnId="{55F2DE4C-12EC-42F9-B769-2D256A85E6A2}">
      <dgm:prSet/>
      <dgm:spPr/>
      <dgm:t>
        <a:bodyPr/>
        <a:lstStyle/>
        <a:p>
          <a:endParaRPr lang="tr-TR"/>
        </a:p>
      </dgm:t>
    </dgm:pt>
    <dgm:pt modelId="{8E0ED2F0-2543-4C95-896D-D3D11AA75831}">
      <dgm:prSet custT="1"/>
      <dgm:spPr/>
      <dgm:t>
        <a:bodyPr/>
        <a:lstStyle/>
        <a:p>
          <a:pPr rtl="0"/>
          <a:r>
            <a:rPr lang="tr-TR" sz="1800" b="0" smtClean="0">
              <a:latin typeface="Arial" pitchFamily="34" charset="0"/>
              <a:cs typeface="Arial" pitchFamily="34" charset="0"/>
            </a:rPr>
            <a:t>Polimerizasyon</a:t>
          </a:r>
          <a:endParaRPr lang="tr-TR" sz="1800" b="0" dirty="0">
            <a:effectLst/>
            <a:latin typeface="Arial" pitchFamily="34" charset="0"/>
            <a:cs typeface="Arial" pitchFamily="34" charset="0"/>
          </a:endParaRPr>
        </a:p>
      </dgm:t>
    </dgm:pt>
    <dgm:pt modelId="{8294B71E-58A4-402E-BCAF-8116F7EFA2DB}" type="parTrans" cxnId="{8323B4C8-559F-426B-BFED-D69BC80EE279}">
      <dgm:prSet/>
      <dgm:spPr/>
      <dgm:t>
        <a:bodyPr/>
        <a:lstStyle/>
        <a:p>
          <a:endParaRPr lang="tr-TR"/>
        </a:p>
      </dgm:t>
    </dgm:pt>
    <dgm:pt modelId="{7B4E4CC2-FFBD-4DF9-B118-9F7E46034DEC}" type="sibTrans" cxnId="{8323B4C8-559F-426B-BFED-D69BC80EE279}">
      <dgm:prSet/>
      <dgm:spPr/>
      <dgm:t>
        <a:bodyPr/>
        <a:lstStyle/>
        <a:p>
          <a:endParaRPr lang="tr-TR"/>
        </a:p>
      </dgm:t>
    </dgm:pt>
    <dgm:pt modelId="{226EE499-5A6A-466B-BAED-83B9D6550922}">
      <dgm:prSet custT="1"/>
      <dgm:spPr/>
      <dgm:t>
        <a:bodyPr/>
        <a:lstStyle/>
        <a:p>
          <a:pPr rtl="0"/>
          <a:r>
            <a:rPr lang="tr-TR" sz="1800" b="0" smtClean="0">
              <a:latin typeface="Arial" pitchFamily="34" charset="0"/>
              <a:cs typeface="Arial" pitchFamily="34" charset="0"/>
            </a:rPr>
            <a:t>Fissür </a:t>
          </a:r>
          <a:r>
            <a:rPr lang="tr-TR" sz="1800" b="0" dirty="0" smtClean="0">
              <a:latin typeface="Arial" pitchFamily="34" charset="0"/>
              <a:cs typeface="Arial" pitchFamily="34" charset="0"/>
            </a:rPr>
            <a:t>Örtücünün Kontrol Edilmesi</a:t>
          </a:r>
          <a:endParaRPr lang="tr-TR" sz="1800" b="0" dirty="0">
            <a:effectLst/>
            <a:latin typeface="Arial" pitchFamily="34" charset="0"/>
            <a:cs typeface="Arial" pitchFamily="34" charset="0"/>
          </a:endParaRPr>
        </a:p>
      </dgm:t>
    </dgm:pt>
    <dgm:pt modelId="{1F408D5A-A840-478B-AD72-F060E5724392}" type="parTrans" cxnId="{6B52940B-A29A-4052-980B-DD9BE13FC7CF}">
      <dgm:prSet/>
      <dgm:spPr/>
      <dgm:t>
        <a:bodyPr/>
        <a:lstStyle/>
        <a:p>
          <a:endParaRPr lang="tr-TR"/>
        </a:p>
      </dgm:t>
    </dgm:pt>
    <dgm:pt modelId="{A4F55E4B-1D6B-4D1A-9EF8-53736C4AC3D6}" type="sibTrans" cxnId="{6B52940B-A29A-4052-980B-DD9BE13FC7CF}">
      <dgm:prSet/>
      <dgm:spPr/>
      <dgm:t>
        <a:bodyPr/>
        <a:lstStyle/>
        <a:p>
          <a:endParaRPr lang="tr-TR"/>
        </a:p>
      </dgm:t>
    </dgm:pt>
    <dgm:pt modelId="{0F34A2F3-24DA-457F-B9A8-2B5B95748A37}">
      <dgm:prSet custT="1"/>
      <dgm:spPr/>
      <dgm:t>
        <a:bodyPr/>
        <a:lstStyle/>
        <a:p>
          <a:pPr rtl="0"/>
          <a:r>
            <a:rPr lang="tr-TR" sz="1600" b="0" dirty="0" smtClean="0">
              <a:latin typeface="Arial" pitchFamily="34" charset="0"/>
              <a:cs typeface="Arial" pitchFamily="34" charset="0"/>
            </a:rPr>
            <a:t>Periyodik Olarak Değerlendirilmesi ve Eğer Gerekli ise Yenilenmesi</a:t>
          </a:r>
          <a:endParaRPr lang="tr-TR" sz="1600" b="0" dirty="0">
            <a:effectLst/>
            <a:latin typeface="Arial" pitchFamily="34" charset="0"/>
            <a:cs typeface="Arial" pitchFamily="34" charset="0"/>
          </a:endParaRPr>
        </a:p>
      </dgm:t>
    </dgm:pt>
    <dgm:pt modelId="{D967654D-696C-47C2-BF42-A3A8E6CB7616}" type="parTrans" cxnId="{C6F9578D-D434-49F2-AF75-3DA0147D16B5}">
      <dgm:prSet/>
      <dgm:spPr/>
      <dgm:t>
        <a:bodyPr/>
        <a:lstStyle/>
        <a:p>
          <a:endParaRPr lang="tr-TR"/>
        </a:p>
      </dgm:t>
    </dgm:pt>
    <dgm:pt modelId="{73D0D782-D2AD-493A-91DE-76F9BB9117C4}" type="sibTrans" cxnId="{C6F9578D-D434-49F2-AF75-3DA0147D16B5}">
      <dgm:prSet/>
      <dgm:spPr/>
      <dgm:t>
        <a:bodyPr/>
        <a:lstStyle/>
        <a:p>
          <a:endParaRPr lang="tr-TR"/>
        </a:p>
      </dgm:t>
    </dgm:pt>
    <dgm:pt modelId="{08D023C6-023D-4698-B007-7C4D3CAF1ED0}">
      <dgm:prSet custT="1"/>
      <dgm:spPr/>
      <dgm:t>
        <a:bodyPr/>
        <a:lstStyle/>
        <a:p>
          <a:pPr rtl="0"/>
          <a:r>
            <a:rPr lang="tr-TR" b="0" dirty="0" smtClean="0">
              <a:latin typeface="Arial" pitchFamily="34" charset="0"/>
              <a:cs typeface="Arial" pitchFamily="34" charset="0"/>
            </a:rPr>
            <a:t>2</a:t>
          </a:r>
          <a:endParaRPr lang="tr-TR" sz="1800" b="0" dirty="0">
            <a:effectLst/>
            <a:latin typeface="Arial" pitchFamily="34" charset="0"/>
            <a:cs typeface="Arial" pitchFamily="34" charset="0"/>
          </a:endParaRPr>
        </a:p>
      </dgm:t>
    </dgm:pt>
    <dgm:pt modelId="{2F26B9DB-BA48-4B80-A548-4ADA229BFD7C}" type="parTrans" cxnId="{85E5A5DF-2C5F-49F4-97D0-651C6E566573}">
      <dgm:prSet/>
      <dgm:spPr/>
      <dgm:t>
        <a:bodyPr/>
        <a:lstStyle/>
        <a:p>
          <a:endParaRPr lang="tr-TR"/>
        </a:p>
      </dgm:t>
    </dgm:pt>
    <dgm:pt modelId="{F8FC0CBE-A1F3-4DBF-AEB3-90A9949822BA}" type="sibTrans" cxnId="{85E5A5DF-2C5F-49F4-97D0-651C6E566573}">
      <dgm:prSet/>
      <dgm:spPr/>
      <dgm:t>
        <a:bodyPr/>
        <a:lstStyle/>
        <a:p>
          <a:endParaRPr lang="tr-TR"/>
        </a:p>
      </dgm:t>
    </dgm:pt>
    <dgm:pt modelId="{B94E68B6-E7F0-48F5-821D-809E58F91D74}">
      <dgm:prSet custT="1"/>
      <dgm:spPr/>
      <dgm:t>
        <a:bodyPr/>
        <a:lstStyle/>
        <a:p>
          <a:pPr rtl="0"/>
          <a:r>
            <a:rPr lang="tr-TR" b="0" dirty="0" smtClean="0">
              <a:latin typeface="Arial" pitchFamily="34" charset="0"/>
              <a:cs typeface="Arial" pitchFamily="34" charset="0"/>
            </a:rPr>
            <a:t>Yüzeyin Temizlenmesi</a:t>
          </a:r>
          <a:endParaRPr lang="tr-TR" sz="1800" b="0" dirty="0">
            <a:effectLst/>
            <a:latin typeface="Arial" pitchFamily="34" charset="0"/>
            <a:cs typeface="Arial" pitchFamily="34" charset="0"/>
          </a:endParaRPr>
        </a:p>
      </dgm:t>
    </dgm:pt>
    <dgm:pt modelId="{97448D2D-49BA-40E9-90BB-1B429D1969FE}" type="parTrans" cxnId="{4B636B31-528F-4875-8DFF-485A67A9614F}">
      <dgm:prSet/>
      <dgm:spPr/>
      <dgm:t>
        <a:bodyPr/>
        <a:lstStyle/>
        <a:p>
          <a:endParaRPr lang="tr-TR"/>
        </a:p>
      </dgm:t>
    </dgm:pt>
    <dgm:pt modelId="{D1363E1E-18DA-4A90-A839-D9A9556EE2C0}" type="sibTrans" cxnId="{4B636B31-528F-4875-8DFF-485A67A9614F}">
      <dgm:prSet/>
      <dgm:spPr/>
      <dgm:t>
        <a:bodyPr/>
        <a:lstStyle/>
        <a:p>
          <a:endParaRPr lang="tr-TR"/>
        </a:p>
      </dgm:t>
    </dgm:pt>
    <dgm:pt modelId="{8A3927F7-3ED9-468A-AED6-0728A18F6AA2}">
      <dgm:prSet/>
      <dgm:spPr/>
      <dgm:t>
        <a:bodyPr/>
        <a:lstStyle/>
        <a:p>
          <a:r>
            <a:rPr lang="tr-TR" dirty="0" smtClean="0"/>
            <a:t>    </a:t>
          </a:r>
          <a:r>
            <a:rPr lang="tr-TR" dirty="0" err="1" smtClean="0"/>
            <a:t>Fissür</a:t>
          </a:r>
          <a:r>
            <a:rPr lang="tr-TR" dirty="0" smtClean="0"/>
            <a:t> Örtücü Materyalin Uygulanması </a:t>
          </a:r>
          <a:endParaRPr lang="tr-TR" dirty="0"/>
        </a:p>
      </dgm:t>
    </dgm:pt>
    <dgm:pt modelId="{0081D1FE-C43F-460B-B46A-82A589B66263}" type="sibTrans" cxnId="{25E41504-3284-4E1E-A290-69165727B08E}">
      <dgm:prSet/>
      <dgm:spPr/>
    </dgm:pt>
    <dgm:pt modelId="{ED2753DC-B566-4052-99B0-1A643D272B31}" type="parTrans" cxnId="{25E41504-3284-4E1E-A290-69165727B08E}">
      <dgm:prSet/>
      <dgm:spPr/>
    </dgm:pt>
    <dgm:pt modelId="{CC02FAB1-78AD-4C8A-BDAF-A51EBA48A6C7}" type="pres">
      <dgm:prSet presAssocID="{60FCD611-6A32-4A42-8F49-8D3C73318966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C982A5A8-B2C4-4A3E-B065-542BCA10EE7E}" type="pres">
      <dgm:prSet presAssocID="{F6D35C8B-5D1E-4986-987B-0A41F37EAC03}" presName="composite" presStyleCnt="0"/>
      <dgm:spPr/>
    </dgm:pt>
    <dgm:pt modelId="{EE625C89-27AD-46D3-8EE2-2E0A70804897}" type="pres">
      <dgm:prSet presAssocID="{F6D35C8B-5D1E-4986-987B-0A41F37EAC03}" presName="parentText" presStyleLbl="alignNode1" presStyleIdx="0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85F410F-97F9-4B46-8FF0-421D2745FACC}" type="pres">
      <dgm:prSet presAssocID="{F6D35C8B-5D1E-4986-987B-0A41F37EAC03}" presName="descendantText" presStyleLbl="alignAcc1" presStyleIdx="0" presStyleCnt="9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12D6546-5028-4528-8870-4C0F33099633}" type="pres">
      <dgm:prSet presAssocID="{21A7D312-E495-4070-8634-9B6B2AF4D43C}" presName="sp" presStyleCnt="0"/>
      <dgm:spPr/>
    </dgm:pt>
    <dgm:pt modelId="{E3970A59-958B-40CC-BD75-454D7D83C63D}" type="pres">
      <dgm:prSet presAssocID="{08D023C6-023D-4698-B007-7C4D3CAF1ED0}" presName="composite" presStyleCnt="0"/>
      <dgm:spPr/>
    </dgm:pt>
    <dgm:pt modelId="{C04180ED-C321-4928-A66D-4098E9D550D9}" type="pres">
      <dgm:prSet presAssocID="{08D023C6-023D-4698-B007-7C4D3CAF1ED0}" presName="parentText" presStyleLbl="alignNode1" presStyleIdx="1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AC2A0C0-C753-4378-94CD-B085090C4E80}" type="pres">
      <dgm:prSet presAssocID="{08D023C6-023D-4698-B007-7C4D3CAF1ED0}" presName="descendantText" presStyleLbl="alignAcc1" presStyleIdx="1" presStyleCnt="9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ABFF999-B63B-4406-BC22-9E2D72E01242}" type="pres">
      <dgm:prSet presAssocID="{F8FC0CBE-A1F3-4DBF-AEB3-90A9949822BA}" presName="sp" presStyleCnt="0"/>
      <dgm:spPr/>
    </dgm:pt>
    <dgm:pt modelId="{FB17C462-3D39-4678-B3CA-6501C9261C13}" type="pres">
      <dgm:prSet presAssocID="{2E964F51-35B0-405D-A33A-039F44C69D35}" presName="composite" presStyleCnt="0"/>
      <dgm:spPr/>
    </dgm:pt>
    <dgm:pt modelId="{CE0192FF-8FD1-4D9C-8047-8E8ACE598A80}" type="pres">
      <dgm:prSet presAssocID="{2E964F51-35B0-405D-A33A-039F44C69D35}" presName="parentText" presStyleLbl="alignNode1" presStyleIdx="2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3BEB65C-28CC-4F6F-ABCD-B80D4C51FF63}" type="pres">
      <dgm:prSet presAssocID="{2E964F51-35B0-405D-A33A-039F44C69D35}" presName="descendantText" presStyleLbl="alignAcc1" presStyleIdx="2" presStyleCnt="9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E0AEBEE-D299-4D67-A09B-6358A4914C89}" type="pres">
      <dgm:prSet presAssocID="{64A5310E-755B-4BB5-948A-DD3B9B987EFB}" presName="sp" presStyleCnt="0"/>
      <dgm:spPr/>
    </dgm:pt>
    <dgm:pt modelId="{FD67C5D7-A1B9-4084-80D4-93EFCED478C5}" type="pres">
      <dgm:prSet presAssocID="{0BBF7FDF-AB45-4981-B5FB-87778B8701CC}" presName="composite" presStyleCnt="0"/>
      <dgm:spPr/>
    </dgm:pt>
    <dgm:pt modelId="{8C62E514-36F7-4503-88D3-80BDB9B51923}" type="pres">
      <dgm:prSet presAssocID="{0BBF7FDF-AB45-4981-B5FB-87778B8701CC}" presName="parentText" presStyleLbl="alignNode1" presStyleIdx="3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B3E2768-E0D5-42AD-BC4E-4EDF1CE13EA9}" type="pres">
      <dgm:prSet presAssocID="{0BBF7FDF-AB45-4981-B5FB-87778B8701CC}" presName="descendantText" presStyleLbl="alignAcc1" presStyleIdx="3" presStyleCnt="9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6408413-2810-4F92-9A98-9D4C8CBE2BED}" type="pres">
      <dgm:prSet presAssocID="{7EF242D6-98EF-459F-BC8A-2C42153235C6}" presName="sp" presStyleCnt="0"/>
      <dgm:spPr/>
    </dgm:pt>
    <dgm:pt modelId="{213D9130-8754-424B-97A4-AF87D7F4A41D}" type="pres">
      <dgm:prSet presAssocID="{F6D407A4-AA56-418C-8571-314758A21B12}" presName="composite" presStyleCnt="0"/>
      <dgm:spPr/>
    </dgm:pt>
    <dgm:pt modelId="{95CE2458-9A7C-44DA-84C8-180D41319015}" type="pres">
      <dgm:prSet presAssocID="{F6D407A4-AA56-418C-8571-314758A21B12}" presName="parentText" presStyleLbl="alignNode1" presStyleIdx="4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8FF384E-E1AD-434A-ABFC-ACA6588BFA33}" type="pres">
      <dgm:prSet presAssocID="{F6D407A4-AA56-418C-8571-314758A21B12}" presName="descendantText" presStyleLbl="alignAcc1" presStyleIdx="4" presStyleCnt="9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860DA2E-4DC0-405C-BBF1-6E2908938ED1}" type="pres">
      <dgm:prSet presAssocID="{52EEACFE-392E-44DC-9C47-431437FB347A}" presName="sp" presStyleCnt="0"/>
      <dgm:spPr/>
    </dgm:pt>
    <dgm:pt modelId="{7AC8D3F1-E5E1-45B2-AEB4-E666FDE39B8A}" type="pres">
      <dgm:prSet presAssocID="{EEB79221-6B4B-4813-A9C0-1689D40578D3}" presName="composite" presStyleCnt="0"/>
      <dgm:spPr/>
    </dgm:pt>
    <dgm:pt modelId="{F473442C-FDF1-4D1F-93B8-493A363AB4ED}" type="pres">
      <dgm:prSet presAssocID="{EEB79221-6B4B-4813-A9C0-1689D40578D3}" presName="parentText" presStyleLbl="alignNode1" presStyleIdx="5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0030069-AE14-4DB8-9FEA-EAA19EDBE542}" type="pres">
      <dgm:prSet presAssocID="{EEB79221-6B4B-4813-A9C0-1689D40578D3}" presName="descendantText" presStyleLbl="alignAcc1" presStyleIdx="5" presStyleCnt="9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66FE6AD-ADCA-42D0-BAEB-E7EEDEADFD7E}" type="pres">
      <dgm:prSet presAssocID="{241087D5-3CB7-4C83-A847-A63F2A0BC15A}" presName="sp" presStyleCnt="0"/>
      <dgm:spPr/>
    </dgm:pt>
    <dgm:pt modelId="{284F638A-0CF6-4AE3-AAA5-4708AE4C5BCD}" type="pres">
      <dgm:prSet presAssocID="{10E1CE7B-6F87-4564-80E1-2F8869302D10}" presName="composite" presStyleCnt="0"/>
      <dgm:spPr/>
    </dgm:pt>
    <dgm:pt modelId="{C851A270-AA90-4BD7-95DA-AF2415E010CE}" type="pres">
      <dgm:prSet presAssocID="{10E1CE7B-6F87-4564-80E1-2F8869302D10}" presName="parentText" presStyleLbl="alignNode1" presStyleIdx="6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901BAC5-DCC1-43EA-930F-972E4C835478}" type="pres">
      <dgm:prSet presAssocID="{10E1CE7B-6F87-4564-80E1-2F8869302D10}" presName="descendantText" presStyleLbl="alignAcc1" presStyleIdx="6" presStyleCnt="9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4E26F21-0C41-4751-8EB0-26FFE1F73A79}" type="pres">
      <dgm:prSet presAssocID="{01CECBED-5745-4837-867A-122756DEFA7D}" presName="sp" presStyleCnt="0"/>
      <dgm:spPr/>
    </dgm:pt>
    <dgm:pt modelId="{801DA613-91AD-4769-A4C4-F0FABCD46E5E}" type="pres">
      <dgm:prSet presAssocID="{E684CE3E-1F83-4533-A1C8-A74AE65ECB8C}" presName="composite" presStyleCnt="0"/>
      <dgm:spPr/>
    </dgm:pt>
    <dgm:pt modelId="{8C015324-4DD2-4CA0-9159-E9CFCDC438AE}" type="pres">
      <dgm:prSet presAssocID="{E684CE3E-1F83-4533-A1C8-A74AE65ECB8C}" presName="parentText" presStyleLbl="alignNode1" presStyleIdx="7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7AED687-7226-4A6C-8614-65DCAED5DD25}" type="pres">
      <dgm:prSet presAssocID="{E684CE3E-1F83-4533-A1C8-A74AE65ECB8C}" presName="descendantText" presStyleLbl="alignAcc1" presStyleIdx="7" presStyleCnt="9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7483EF8-8469-4424-888A-902DF75B7EC4}" type="pres">
      <dgm:prSet presAssocID="{2AF64B1E-3193-4971-9C85-D26F337A0845}" presName="sp" presStyleCnt="0"/>
      <dgm:spPr/>
    </dgm:pt>
    <dgm:pt modelId="{2B16779A-62C9-4657-A81F-B45B4733785F}" type="pres">
      <dgm:prSet presAssocID="{AE75D660-3751-4EB4-A4CF-7740E6D1A27D}" presName="composite" presStyleCnt="0"/>
      <dgm:spPr/>
    </dgm:pt>
    <dgm:pt modelId="{6FD87121-A1B0-4CA5-B03C-8BEA895BE2DB}" type="pres">
      <dgm:prSet presAssocID="{AE75D660-3751-4EB4-A4CF-7740E6D1A27D}" presName="parentText" presStyleLbl="alignNode1" presStyleIdx="8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FEBBD05-1773-4B81-8F5F-282299052751}" type="pres">
      <dgm:prSet presAssocID="{AE75D660-3751-4EB4-A4CF-7740E6D1A27D}" presName="descendantText" presStyleLbl="alignAcc1" presStyleIdx="8" presStyleCnt="9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E6B12105-B1D4-4AE4-8779-7B3AAB038B62}" srcId="{60FCD611-6A32-4A42-8F49-8D3C73318966}" destId="{E684CE3E-1F83-4533-A1C8-A74AE65ECB8C}" srcOrd="7" destOrd="0" parTransId="{747F41E4-B054-4878-B3C8-7F7330730498}" sibTransId="{2AF64B1E-3193-4971-9C85-D26F337A0845}"/>
    <dgm:cxn modelId="{F1EC7D16-6F65-4DCD-9680-88B093406D7D}" type="presOf" srcId="{94BA3CBD-AF2C-4668-AD42-973DF526F617}" destId="{E0030069-AE14-4DB8-9FEA-EAA19EDBE542}" srcOrd="0" destOrd="0" presId="urn:microsoft.com/office/officeart/2005/8/layout/chevron2"/>
    <dgm:cxn modelId="{EF471EDC-4C78-49EE-9545-A79575EABB7F}" type="presOf" srcId="{E684CE3E-1F83-4533-A1C8-A74AE65ECB8C}" destId="{8C015324-4DD2-4CA0-9159-E9CFCDC438AE}" srcOrd="0" destOrd="0" presId="urn:microsoft.com/office/officeart/2005/8/layout/chevron2"/>
    <dgm:cxn modelId="{55F2DE4C-12EC-42F9-B769-2D256A85E6A2}" srcId="{EEB79221-6B4B-4813-A9C0-1689D40578D3}" destId="{94BA3CBD-AF2C-4668-AD42-973DF526F617}" srcOrd="0" destOrd="0" parTransId="{D058B1CF-CE8E-4D4C-AF82-238F25ADF253}" sibTransId="{945EDB59-7537-4E17-AB2A-2C86A1C5E471}"/>
    <dgm:cxn modelId="{959094E8-25BF-47B1-B6BB-530F12F13170}" srcId="{60FCD611-6A32-4A42-8F49-8D3C73318966}" destId="{EEB79221-6B4B-4813-A9C0-1689D40578D3}" srcOrd="5" destOrd="0" parTransId="{EB6645C1-D65B-4A9E-A026-A388A35C234C}" sibTransId="{241087D5-3CB7-4C83-A847-A63F2A0BC15A}"/>
    <dgm:cxn modelId="{4B936889-C930-488A-A4FA-70A02AD2597C}" type="presOf" srcId="{0F34A2F3-24DA-457F-B9A8-2B5B95748A37}" destId="{FFEBBD05-1773-4B81-8F5F-282299052751}" srcOrd="0" destOrd="0" presId="urn:microsoft.com/office/officeart/2005/8/layout/chevron2"/>
    <dgm:cxn modelId="{6E63614D-7716-4113-8184-18BD75CD13C4}" type="presOf" srcId="{226EE499-5A6A-466B-BAED-83B9D6550922}" destId="{F7AED687-7226-4A6C-8614-65DCAED5DD25}" srcOrd="0" destOrd="0" presId="urn:microsoft.com/office/officeart/2005/8/layout/chevron2"/>
    <dgm:cxn modelId="{5A0E2DBF-0CD1-4456-BA0A-0B61693CD780}" srcId="{60FCD611-6A32-4A42-8F49-8D3C73318966}" destId="{10E1CE7B-6F87-4564-80E1-2F8869302D10}" srcOrd="6" destOrd="0" parTransId="{65107C79-09D2-4340-8B85-522D9470574F}" sibTransId="{01CECBED-5745-4837-867A-122756DEFA7D}"/>
    <dgm:cxn modelId="{AA2DDC98-0719-44CD-A3FE-50F70C71DFA2}" type="presOf" srcId="{F6D35C8B-5D1E-4986-987B-0A41F37EAC03}" destId="{EE625C89-27AD-46D3-8EE2-2E0A70804897}" srcOrd="0" destOrd="0" presId="urn:microsoft.com/office/officeart/2005/8/layout/chevron2"/>
    <dgm:cxn modelId="{8B354BDA-10EF-4F79-AE0B-C4FA8A4092FC}" type="presOf" srcId="{2E964F51-35B0-405D-A33A-039F44C69D35}" destId="{CE0192FF-8FD1-4D9C-8047-8E8ACE598A80}" srcOrd="0" destOrd="0" presId="urn:microsoft.com/office/officeart/2005/8/layout/chevron2"/>
    <dgm:cxn modelId="{387A3A92-9D44-4961-BA95-2D77C6541253}" type="presOf" srcId="{EEB79221-6B4B-4813-A9C0-1689D40578D3}" destId="{F473442C-FDF1-4D1F-93B8-493A363AB4ED}" srcOrd="0" destOrd="0" presId="urn:microsoft.com/office/officeart/2005/8/layout/chevron2"/>
    <dgm:cxn modelId="{85E5A5DF-2C5F-49F4-97D0-651C6E566573}" srcId="{60FCD611-6A32-4A42-8F49-8D3C73318966}" destId="{08D023C6-023D-4698-B007-7C4D3CAF1ED0}" srcOrd="1" destOrd="0" parTransId="{2F26B9DB-BA48-4B80-A548-4ADA229BFD7C}" sibTransId="{F8FC0CBE-A1F3-4DBF-AEB3-90A9949822BA}"/>
    <dgm:cxn modelId="{9E388576-4791-46D7-A95C-83EF2F7D78A5}" srcId="{F6D35C8B-5D1E-4986-987B-0A41F37EAC03}" destId="{3AFECA55-A084-41E6-AE1E-1DED3AD53659}" srcOrd="0" destOrd="0" parTransId="{2E49C81D-22B5-4511-BAEE-467D29E03D5C}" sibTransId="{ED1A6ACF-54D8-4BC8-A1E7-74C58B6E710C}"/>
    <dgm:cxn modelId="{4133EC57-73CB-463F-AD74-579B7D0B3299}" srcId="{0BBF7FDF-AB45-4981-B5FB-87778B8701CC}" destId="{2A0F31B5-0082-4602-A764-5BD66985A689}" srcOrd="0" destOrd="0" parTransId="{8296E59D-21D0-478A-9428-E02ACA0AEB6F}" sibTransId="{6311A432-1489-47B7-9BAA-B5FD7CBBC8DD}"/>
    <dgm:cxn modelId="{25E41504-3284-4E1E-A290-69165727B08E}" srcId="{F6D407A4-AA56-418C-8571-314758A21B12}" destId="{8A3927F7-3ED9-468A-AED6-0728A18F6AA2}" srcOrd="0" destOrd="0" parTransId="{ED2753DC-B566-4052-99B0-1A643D272B31}" sibTransId="{0081D1FE-C43F-460B-B46A-82A589B66263}"/>
    <dgm:cxn modelId="{C6F9578D-D434-49F2-AF75-3DA0147D16B5}" srcId="{AE75D660-3751-4EB4-A4CF-7740E6D1A27D}" destId="{0F34A2F3-24DA-457F-B9A8-2B5B95748A37}" srcOrd="0" destOrd="0" parTransId="{D967654D-696C-47C2-BF42-A3A8E6CB7616}" sibTransId="{73D0D782-D2AD-493A-91DE-76F9BB9117C4}"/>
    <dgm:cxn modelId="{4B636B31-528F-4875-8DFF-485A67A9614F}" srcId="{08D023C6-023D-4698-B007-7C4D3CAF1ED0}" destId="{B94E68B6-E7F0-48F5-821D-809E58F91D74}" srcOrd="0" destOrd="0" parTransId="{97448D2D-49BA-40E9-90BB-1B429D1969FE}" sibTransId="{D1363E1E-18DA-4A90-A839-D9A9556EE2C0}"/>
    <dgm:cxn modelId="{B4FF7813-9F05-421C-80FE-833B08D1D9D7}" type="presOf" srcId="{08D023C6-023D-4698-B007-7C4D3CAF1ED0}" destId="{C04180ED-C321-4928-A66D-4098E9D550D9}" srcOrd="0" destOrd="0" presId="urn:microsoft.com/office/officeart/2005/8/layout/chevron2"/>
    <dgm:cxn modelId="{6B52940B-A29A-4052-980B-DD9BE13FC7CF}" srcId="{E684CE3E-1F83-4533-A1C8-A74AE65ECB8C}" destId="{226EE499-5A6A-466B-BAED-83B9D6550922}" srcOrd="0" destOrd="0" parTransId="{1F408D5A-A840-478B-AD72-F060E5724392}" sibTransId="{A4F55E4B-1D6B-4D1A-9EF8-53736C4AC3D6}"/>
    <dgm:cxn modelId="{BA47658A-2F1F-4E73-84FB-4B41CD0626CC}" srcId="{60FCD611-6A32-4A42-8F49-8D3C73318966}" destId="{2E964F51-35B0-405D-A33A-039F44C69D35}" srcOrd="2" destOrd="0" parTransId="{DC245493-2ADE-41AE-94D8-F009B1D09B5C}" sibTransId="{64A5310E-755B-4BB5-948A-DD3B9B987EFB}"/>
    <dgm:cxn modelId="{EA3338C3-F6E3-451A-ABCB-DCA36E5008D0}" srcId="{2E964F51-35B0-405D-A33A-039F44C69D35}" destId="{D7DF0925-8062-4F0D-B27D-8B1B9BE87684}" srcOrd="0" destOrd="0" parTransId="{52FD6DDA-1401-4B7D-940D-2ADDEF94FEA7}" sibTransId="{CAB86F56-B0A9-4825-8282-C774C62E62E9}"/>
    <dgm:cxn modelId="{8DB61364-262F-4183-9562-3F1367FAA7DF}" type="presOf" srcId="{3AFECA55-A084-41E6-AE1E-1DED3AD53659}" destId="{B85F410F-97F9-4B46-8FF0-421D2745FACC}" srcOrd="0" destOrd="0" presId="urn:microsoft.com/office/officeart/2005/8/layout/chevron2"/>
    <dgm:cxn modelId="{72281F75-066A-4C61-9057-95470DC7FBC2}" type="presOf" srcId="{0BBF7FDF-AB45-4981-B5FB-87778B8701CC}" destId="{8C62E514-36F7-4503-88D3-80BDB9B51923}" srcOrd="0" destOrd="0" presId="urn:microsoft.com/office/officeart/2005/8/layout/chevron2"/>
    <dgm:cxn modelId="{CD5722F7-18A7-4445-8BD1-B91E213423C9}" type="presOf" srcId="{10E1CE7B-6F87-4564-80E1-2F8869302D10}" destId="{C851A270-AA90-4BD7-95DA-AF2415E010CE}" srcOrd="0" destOrd="0" presId="urn:microsoft.com/office/officeart/2005/8/layout/chevron2"/>
    <dgm:cxn modelId="{E2F935EE-5099-47E4-AB89-315AFF543502}" srcId="{60FCD611-6A32-4A42-8F49-8D3C73318966}" destId="{0BBF7FDF-AB45-4981-B5FB-87778B8701CC}" srcOrd="3" destOrd="0" parTransId="{9D6CCBA7-7990-46FE-B92C-0091F5D5EC7C}" sibTransId="{7EF242D6-98EF-459F-BC8A-2C42153235C6}"/>
    <dgm:cxn modelId="{8323B4C8-559F-426B-BFED-D69BC80EE279}" srcId="{10E1CE7B-6F87-4564-80E1-2F8869302D10}" destId="{8E0ED2F0-2543-4C95-896D-D3D11AA75831}" srcOrd="0" destOrd="0" parTransId="{8294B71E-58A4-402E-BCAF-8116F7EFA2DB}" sibTransId="{7B4E4CC2-FFBD-4DF9-B118-9F7E46034DEC}"/>
    <dgm:cxn modelId="{4E394BE5-52AF-4297-BC12-1FC74B15286C}" type="presOf" srcId="{F6D407A4-AA56-418C-8571-314758A21B12}" destId="{95CE2458-9A7C-44DA-84C8-180D41319015}" srcOrd="0" destOrd="0" presId="urn:microsoft.com/office/officeart/2005/8/layout/chevron2"/>
    <dgm:cxn modelId="{403E10E1-8E50-431F-B771-795D1C635D12}" srcId="{60FCD611-6A32-4A42-8F49-8D3C73318966}" destId="{AE75D660-3751-4EB4-A4CF-7740E6D1A27D}" srcOrd="8" destOrd="0" parTransId="{8D60F0BC-7D17-4623-BA92-7276BF0A6E23}" sibTransId="{4C813A52-9916-4496-94AE-E609AB074ABC}"/>
    <dgm:cxn modelId="{1C86E564-F0B4-4413-B800-983894BABE4E}" srcId="{60FCD611-6A32-4A42-8F49-8D3C73318966}" destId="{F6D35C8B-5D1E-4986-987B-0A41F37EAC03}" srcOrd="0" destOrd="0" parTransId="{5B917F4D-DB60-4A96-BD73-847FB2174251}" sibTransId="{21A7D312-E495-4070-8634-9B6B2AF4D43C}"/>
    <dgm:cxn modelId="{5226A4AE-F3FF-48AE-8420-6EF86160CAC1}" type="presOf" srcId="{8A3927F7-3ED9-468A-AED6-0728A18F6AA2}" destId="{88FF384E-E1AD-434A-ABFC-ACA6588BFA33}" srcOrd="0" destOrd="0" presId="urn:microsoft.com/office/officeart/2005/8/layout/chevron2"/>
    <dgm:cxn modelId="{5323B23E-E380-4E6A-B5A0-8CC822B7D7A3}" type="presOf" srcId="{AE75D660-3751-4EB4-A4CF-7740E6D1A27D}" destId="{6FD87121-A1B0-4CA5-B03C-8BEA895BE2DB}" srcOrd="0" destOrd="0" presId="urn:microsoft.com/office/officeart/2005/8/layout/chevron2"/>
    <dgm:cxn modelId="{54F0736C-4F3D-4C5A-B9BA-D3B678674164}" type="presOf" srcId="{D7DF0925-8062-4F0D-B27D-8B1B9BE87684}" destId="{13BEB65C-28CC-4F6F-ABCD-B80D4C51FF63}" srcOrd="0" destOrd="0" presId="urn:microsoft.com/office/officeart/2005/8/layout/chevron2"/>
    <dgm:cxn modelId="{804B0C99-9A9B-4448-A825-5D0FD2282D49}" type="presOf" srcId="{8E0ED2F0-2543-4C95-896D-D3D11AA75831}" destId="{1901BAC5-DCC1-43EA-930F-972E4C835478}" srcOrd="0" destOrd="0" presId="urn:microsoft.com/office/officeart/2005/8/layout/chevron2"/>
    <dgm:cxn modelId="{DA69C030-0045-4A62-B46E-7C95E81A3B30}" srcId="{60FCD611-6A32-4A42-8F49-8D3C73318966}" destId="{F6D407A4-AA56-418C-8571-314758A21B12}" srcOrd="4" destOrd="0" parTransId="{EDB3EE8E-F19A-49D0-93CE-76E76443D07B}" sibTransId="{52EEACFE-392E-44DC-9C47-431437FB347A}"/>
    <dgm:cxn modelId="{0EAB6226-6A3B-4179-9964-3C8040A0C417}" type="presOf" srcId="{B94E68B6-E7F0-48F5-821D-809E58F91D74}" destId="{DAC2A0C0-C753-4378-94CD-B085090C4E80}" srcOrd="0" destOrd="0" presId="urn:microsoft.com/office/officeart/2005/8/layout/chevron2"/>
    <dgm:cxn modelId="{AAD5B339-BB0C-47DA-A22C-D8D82A46987D}" type="presOf" srcId="{2A0F31B5-0082-4602-A764-5BD66985A689}" destId="{8B3E2768-E0D5-42AD-BC4E-4EDF1CE13EA9}" srcOrd="0" destOrd="0" presId="urn:microsoft.com/office/officeart/2005/8/layout/chevron2"/>
    <dgm:cxn modelId="{F2F9AD71-3338-4941-BD5A-5E88E799C3B1}" type="presOf" srcId="{60FCD611-6A32-4A42-8F49-8D3C73318966}" destId="{CC02FAB1-78AD-4C8A-BDAF-A51EBA48A6C7}" srcOrd="0" destOrd="0" presId="urn:microsoft.com/office/officeart/2005/8/layout/chevron2"/>
    <dgm:cxn modelId="{21DBBC49-9123-43F9-A8F7-8DD328670ED1}" type="presParOf" srcId="{CC02FAB1-78AD-4C8A-BDAF-A51EBA48A6C7}" destId="{C982A5A8-B2C4-4A3E-B065-542BCA10EE7E}" srcOrd="0" destOrd="0" presId="urn:microsoft.com/office/officeart/2005/8/layout/chevron2"/>
    <dgm:cxn modelId="{22BC9C3D-5ACB-45FE-98CD-2EEC545DAFC5}" type="presParOf" srcId="{C982A5A8-B2C4-4A3E-B065-542BCA10EE7E}" destId="{EE625C89-27AD-46D3-8EE2-2E0A70804897}" srcOrd="0" destOrd="0" presId="urn:microsoft.com/office/officeart/2005/8/layout/chevron2"/>
    <dgm:cxn modelId="{FD8106DA-2264-4FDC-A7A5-4A1DC1331572}" type="presParOf" srcId="{C982A5A8-B2C4-4A3E-B065-542BCA10EE7E}" destId="{B85F410F-97F9-4B46-8FF0-421D2745FACC}" srcOrd="1" destOrd="0" presId="urn:microsoft.com/office/officeart/2005/8/layout/chevron2"/>
    <dgm:cxn modelId="{F155F760-4F67-4AA8-9CF4-07CA8C515196}" type="presParOf" srcId="{CC02FAB1-78AD-4C8A-BDAF-A51EBA48A6C7}" destId="{412D6546-5028-4528-8870-4C0F33099633}" srcOrd="1" destOrd="0" presId="urn:microsoft.com/office/officeart/2005/8/layout/chevron2"/>
    <dgm:cxn modelId="{4E01D1DC-5AF4-4CBE-B8C6-BD7941E28AED}" type="presParOf" srcId="{CC02FAB1-78AD-4C8A-BDAF-A51EBA48A6C7}" destId="{E3970A59-958B-40CC-BD75-454D7D83C63D}" srcOrd="2" destOrd="0" presId="urn:microsoft.com/office/officeart/2005/8/layout/chevron2"/>
    <dgm:cxn modelId="{476297F1-72D3-4B21-8716-4B6D216E229E}" type="presParOf" srcId="{E3970A59-958B-40CC-BD75-454D7D83C63D}" destId="{C04180ED-C321-4928-A66D-4098E9D550D9}" srcOrd="0" destOrd="0" presId="urn:microsoft.com/office/officeart/2005/8/layout/chevron2"/>
    <dgm:cxn modelId="{18B4015E-6571-498E-BEAA-2F2DA57A45E4}" type="presParOf" srcId="{E3970A59-958B-40CC-BD75-454D7D83C63D}" destId="{DAC2A0C0-C753-4378-94CD-B085090C4E80}" srcOrd="1" destOrd="0" presId="urn:microsoft.com/office/officeart/2005/8/layout/chevron2"/>
    <dgm:cxn modelId="{18F06650-B69B-4FDA-935C-31DC11FF607A}" type="presParOf" srcId="{CC02FAB1-78AD-4C8A-BDAF-A51EBA48A6C7}" destId="{FABFF999-B63B-4406-BC22-9E2D72E01242}" srcOrd="3" destOrd="0" presId="urn:microsoft.com/office/officeart/2005/8/layout/chevron2"/>
    <dgm:cxn modelId="{C24B5A76-C4AF-4A15-9AF2-442FA98BE59C}" type="presParOf" srcId="{CC02FAB1-78AD-4C8A-BDAF-A51EBA48A6C7}" destId="{FB17C462-3D39-4678-B3CA-6501C9261C13}" srcOrd="4" destOrd="0" presId="urn:microsoft.com/office/officeart/2005/8/layout/chevron2"/>
    <dgm:cxn modelId="{E5816041-A51A-473F-ACB2-D598C9CF03CB}" type="presParOf" srcId="{FB17C462-3D39-4678-B3CA-6501C9261C13}" destId="{CE0192FF-8FD1-4D9C-8047-8E8ACE598A80}" srcOrd="0" destOrd="0" presId="urn:microsoft.com/office/officeart/2005/8/layout/chevron2"/>
    <dgm:cxn modelId="{A03F5D34-1F5C-4A71-9C7A-8A3271F2ECC2}" type="presParOf" srcId="{FB17C462-3D39-4678-B3CA-6501C9261C13}" destId="{13BEB65C-28CC-4F6F-ABCD-B80D4C51FF63}" srcOrd="1" destOrd="0" presId="urn:microsoft.com/office/officeart/2005/8/layout/chevron2"/>
    <dgm:cxn modelId="{9B14FE6C-D95B-4242-B067-888063DE64A2}" type="presParOf" srcId="{CC02FAB1-78AD-4C8A-BDAF-A51EBA48A6C7}" destId="{6E0AEBEE-D299-4D67-A09B-6358A4914C89}" srcOrd="5" destOrd="0" presId="urn:microsoft.com/office/officeart/2005/8/layout/chevron2"/>
    <dgm:cxn modelId="{A631929A-4349-44A3-9385-6257C68668E4}" type="presParOf" srcId="{CC02FAB1-78AD-4C8A-BDAF-A51EBA48A6C7}" destId="{FD67C5D7-A1B9-4084-80D4-93EFCED478C5}" srcOrd="6" destOrd="0" presId="urn:microsoft.com/office/officeart/2005/8/layout/chevron2"/>
    <dgm:cxn modelId="{604EB8E7-E7C7-43E7-8381-450C15661E5C}" type="presParOf" srcId="{FD67C5D7-A1B9-4084-80D4-93EFCED478C5}" destId="{8C62E514-36F7-4503-88D3-80BDB9B51923}" srcOrd="0" destOrd="0" presId="urn:microsoft.com/office/officeart/2005/8/layout/chevron2"/>
    <dgm:cxn modelId="{A6CB8140-49C9-4DDC-AF7D-022B75F95BDE}" type="presParOf" srcId="{FD67C5D7-A1B9-4084-80D4-93EFCED478C5}" destId="{8B3E2768-E0D5-42AD-BC4E-4EDF1CE13EA9}" srcOrd="1" destOrd="0" presId="urn:microsoft.com/office/officeart/2005/8/layout/chevron2"/>
    <dgm:cxn modelId="{2BA702DF-223A-4436-A6EA-9E4D38FA00FF}" type="presParOf" srcId="{CC02FAB1-78AD-4C8A-BDAF-A51EBA48A6C7}" destId="{16408413-2810-4F92-9A98-9D4C8CBE2BED}" srcOrd="7" destOrd="0" presId="urn:microsoft.com/office/officeart/2005/8/layout/chevron2"/>
    <dgm:cxn modelId="{8843F23E-D935-48BE-9DCB-781C380656D3}" type="presParOf" srcId="{CC02FAB1-78AD-4C8A-BDAF-A51EBA48A6C7}" destId="{213D9130-8754-424B-97A4-AF87D7F4A41D}" srcOrd="8" destOrd="0" presId="urn:microsoft.com/office/officeart/2005/8/layout/chevron2"/>
    <dgm:cxn modelId="{8AC95635-B023-40CC-966A-D6102492F5EA}" type="presParOf" srcId="{213D9130-8754-424B-97A4-AF87D7F4A41D}" destId="{95CE2458-9A7C-44DA-84C8-180D41319015}" srcOrd="0" destOrd="0" presId="urn:microsoft.com/office/officeart/2005/8/layout/chevron2"/>
    <dgm:cxn modelId="{18FF2B23-7150-4649-B22E-402C37F6CFB9}" type="presParOf" srcId="{213D9130-8754-424B-97A4-AF87D7F4A41D}" destId="{88FF384E-E1AD-434A-ABFC-ACA6588BFA33}" srcOrd="1" destOrd="0" presId="urn:microsoft.com/office/officeart/2005/8/layout/chevron2"/>
    <dgm:cxn modelId="{8E72E9BD-5207-4B78-860E-60BF6F385E4D}" type="presParOf" srcId="{CC02FAB1-78AD-4C8A-BDAF-A51EBA48A6C7}" destId="{2860DA2E-4DC0-405C-BBF1-6E2908938ED1}" srcOrd="9" destOrd="0" presId="urn:microsoft.com/office/officeart/2005/8/layout/chevron2"/>
    <dgm:cxn modelId="{6EE8ED78-EBAE-4F12-928B-B72422A9D51A}" type="presParOf" srcId="{CC02FAB1-78AD-4C8A-BDAF-A51EBA48A6C7}" destId="{7AC8D3F1-E5E1-45B2-AEB4-E666FDE39B8A}" srcOrd="10" destOrd="0" presId="urn:microsoft.com/office/officeart/2005/8/layout/chevron2"/>
    <dgm:cxn modelId="{A1F8A080-5D0E-45B4-9C2B-F6DD04E3BD88}" type="presParOf" srcId="{7AC8D3F1-E5E1-45B2-AEB4-E666FDE39B8A}" destId="{F473442C-FDF1-4D1F-93B8-493A363AB4ED}" srcOrd="0" destOrd="0" presId="urn:microsoft.com/office/officeart/2005/8/layout/chevron2"/>
    <dgm:cxn modelId="{3993C3B5-5122-403D-9467-1E05B8701A7C}" type="presParOf" srcId="{7AC8D3F1-E5E1-45B2-AEB4-E666FDE39B8A}" destId="{E0030069-AE14-4DB8-9FEA-EAA19EDBE542}" srcOrd="1" destOrd="0" presId="urn:microsoft.com/office/officeart/2005/8/layout/chevron2"/>
    <dgm:cxn modelId="{35D4F53D-A86A-4135-BD5F-971EFF6761EC}" type="presParOf" srcId="{CC02FAB1-78AD-4C8A-BDAF-A51EBA48A6C7}" destId="{A66FE6AD-ADCA-42D0-BAEB-E7EEDEADFD7E}" srcOrd="11" destOrd="0" presId="urn:microsoft.com/office/officeart/2005/8/layout/chevron2"/>
    <dgm:cxn modelId="{77A698A2-760E-470C-BCD1-CFFE2C6FAE02}" type="presParOf" srcId="{CC02FAB1-78AD-4C8A-BDAF-A51EBA48A6C7}" destId="{284F638A-0CF6-4AE3-AAA5-4708AE4C5BCD}" srcOrd="12" destOrd="0" presId="urn:microsoft.com/office/officeart/2005/8/layout/chevron2"/>
    <dgm:cxn modelId="{8E386B5B-185A-4101-87EF-6488365904DD}" type="presParOf" srcId="{284F638A-0CF6-4AE3-AAA5-4708AE4C5BCD}" destId="{C851A270-AA90-4BD7-95DA-AF2415E010CE}" srcOrd="0" destOrd="0" presId="urn:microsoft.com/office/officeart/2005/8/layout/chevron2"/>
    <dgm:cxn modelId="{82DCF7DE-170B-42BC-A031-D2ACBFD92671}" type="presParOf" srcId="{284F638A-0CF6-4AE3-AAA5-4708AE4C5BCD}" destId="{1901BAC5-DCC1-43EA-930F-972E4C835478}" srcOrd="1" destOrd="0" presId="urn:microsoft.com/office/officeart/2005/8/layout/chevron2"/>
    <dgm:cxn modelId="{DCD31FE7-E749-4C2D-A252-D1C3B7A8F4E5}" type="presParOf" srcId="{CC02FAB1-78AD-4C8A-BDAF-A51EBA48A6C7}" destId="{A4E26F21-0C41-4751-8EB0-26FFE1F73A79}" srcOrd="13" destOrd="0" presId="urn:microsoft.com/office/officeart/2005/8/layout/chevron2"/>
    <dgm:cxn modelId="{68F24EAF-CEBE-407D-97F9-9ECDA1E15920}" type="presParOf" srcId="{CC02FAB1-78AD-4C8A-BDAF-A51EBA48A6C7}" destId="{801DA613-91AD-4769-A4C4-F0FABCD46E5E}" srcOrd="14" destOrd="0" presId="urn:microsoft.com/office/officeart/2005/8/layout/chevron2"/>
    <dgm:cxn modelId="{2E5A1B6D-A3C5-4AFE-B81B-C91A5645D191}" type="presParOf" srcId="{801DA613-91AD-4769-A4C4-F0FABCD46E5E}" destId="{8C015324-4DD2-4CA0-9159-E9CFCDC438AE}" srcOrd="0" destOrd="0" presId="urn:microsoft.com/office/officeart/2005/8/layout/chevron2"/>
    <dgm:cxn modelId="{BECF43BA-0A08-4C8A-9635-71EFB52648C5}" type="presParOf" srcId="{801DA613-91AD-4769-A4C4-F0FABCD46E5E}" destId="{F7AED687-7226-4A6C-8614-65DCAED5DD25}" srcOrd="1" destOrd="0" presId="urn:microsoft.com/office/officeart/2005/8/layout/chevron2"/>
    <dgm:cxn modelId="{CB8E23E9-BA6A-4F4D-9A60-9F75AF80CB42}" type="presParOf" srcId="{CC02FAB1-78AD-4C8A-BDAF-A51EBA48A6C7}" destId="{77483EF8-8469-4424-888A-902DF75B7EC4}" srcOrd="15" destOrd="0" presId="urn:microsoft.com/office/officeart/2005/8/layout/chevron2"/>
    <dgm:cxn modelId="{A2E7D1D3-4FC0-4655-BB9E-124B23551086}" type="presParOf" srcId="{CC02FAB1-78AD-4C8A-BDAF-A51EBA48A6C7}" destId="{2B16779A-62C9-4657-A81F-B45B4733785F}" srcOrd="16" destOrd="0" presId="urn:microsoft.com/office/officeart/2005/8/layout/chevron2"/>
    <dgm:cxn modelId="{498C86FC-E0C7-420F-96A6-FA6F66AC00B9}" type="presParOf" srcId="{2B16779A-62C9-4657-A81F-B45B4733785F}" destId="{6FD87121-A1B0-4CA5-B03C-8BEA895BE2DB}" srcOrd="0" destOrd="0" presId="urn:microsoft.com/office/officeart/2005/8/layout/chevron2"/>
    <dgm:cxn modelId="{EA709851-927C-4006-BF9D-F7898B10F5E8}" type="presParOf" srcId="{2B16779A-62C9-4657-A81F-B45B4733785F}" destId="{FFEBBD05-1773-4B81-8F5F-28229905275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75FF4F8-69C7-4255-82A8-4AA6B42235F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5EC4751B-D73E-45E9-AD11-90A104C8EB32}">
      <dgm:prSet custT="1"/>
      <dgm:spPr>
        <a:solidFill>
          <a:srgbClr val="FF7C80"/>
        </a:solidFill>
      </dgm:spPr>
      <dgm:t>
        <a:bodyPr/>
        <a:lstStyle/>
        <a:p>
          <a:pPr algn="ctr" rtl="0"/>
          <a:r>
            <a:rPr lang="tr-TR" sz="20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FİSSÜR ÖRTÜCÜ UYGULAMALARINDA BAŞARISIZLIK NEDENLERİ</a:t>
          </a:r>
          <a:endParaRPr lang="tr-TR" sz="20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BBEFF67F-7BD5-4C61-918E-FFEA406F91E4}" type="parTrans" cxnId="{3D641F4B-AFCC-4994-A99E-36FD42E38F21}">
      <dgm:prSet/>
      <dgm:spPr/>
      <dgm:t>
        <a:bodyPr/>
        <a:lstStyle/>
        <a:p>
          <a:pPr algn="ctr"/>
          <a:endParaRPr lang="tr-TR" b="1"/>
        </a:p>
      </dgm:t>
    </dgm:pt>
    <dgm:pt modelId="{A1FC9518-75E5-40C0-A159-659271575E4A}" type="sibTrans" cxnId="{3D641F4B-AFCC-4994-A99E-36FD42E38F21}">
      <dgm:prSet/>
      <dgm:spPr/>
      <dgm:t>
        <a:bodyPr/>
        <a:lstStyle/>
        <a:p>
          <a:pPr algn="ctr"/>
          <a:endParaRPr lang="tr-TR" b="1"/>
        </a:p>
      </dgm:t>
    </dgm:pt>
    <dgm:pt modelId="{63945BB7-74C0-424D-91F0-E276F18BA2D7}" type="pres">
      <dgm:prSet presAssocID="{975FF4F8-69C7-4255-82A8-4AA6B42235F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FA858898-963D-4884-B0AA-CEC73D2C9260}" type="pres">
      <dgm:prSet presAssocID="{5EC4751B-D73E-45E9-AD11-90A104C8EB32}" presName="parentText" presStyleLbl="node1" presStyleIdx="0" presStyleCnt="1" custLinFactNeighborY="-17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BABF192E-26C2-4EA6-B09F-12CF22B6009D}" type="presOf" srcId="{5EC4751B-D73E-45E9-AD11-90A104C8EB32}" destId="{FA858898-963D-4884-B0AA-CEC73D2C9260}" srcOrd="0" destOrd="0" presId="urn:microsoft.com/office/officeart/2005/8/layout/vList2"/>
    <dgm:cxn modelId="{3D641F4B-AFCC-4994-A99E-36FD42E38F21}" srcId="{975FF4F8-69C7-4255-82A8-4AA6B42235FD}" destId="{5EC4751B-D73E-45E9-AD11-90A104C8EB32}" srcOrd="0" destOrd="0" parTransId="{BBEFF67F-7BD5-4C61-918E-FFEA406F91E4}" sibTransId="{A1FC9518-75E5-40C0-A159-659271575E4A}"/>
    <dgm:cxn modelId="{B102E02A-C19A-412C-B2FD-5E3E7EA39494}" type="presOf" srcId="{975FF4F8-69C7-4255-82A8-4AA6B42235FD}" destId="{63945BB7-74C0-424D-91F0-E276F18BA2D7}" srcOrd="0" destOrd="0" presId="urn:microsoft.com/office/officeart/2005/8/layout/vList2"/>
    <dgm:cxn modelId="{BDF840BD-5F5B-4652-A029-0CD700434305}" type="presParOf" srcId="{63945BB7-74C0-424D-91F0-E276F18BA2D7}" destId="{FA858898-963D-4884-B0AA-CEC73D2C926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60FCD611-6A32-4A42-8F49-8D3C73318966}" type="doc">
      <dgm:prSet loTypeId="urn:microsoft.com/office/officeart/2005/8/layout/process4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8D56B9E4-75DE-46DE-A72B-5B49468CE6E9}">
      <dgm:prSet custT="1"/>
      <dgm:spPr/>
      <dgm:t>
        <a:bodyPr/>
        <a:lstStyle/>
        <a:p>
          <a:pPr rtl="0"/>
          <a:r>
            <a:rPr lang="tr-TR" sz="2000" dirty="0" err="1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Asitleme</a:t>
          </a:r>
          <a:r>
            <a:rPr lang="tr-TR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öncesi yüzeyin iyi temizlenmemesi</a:t>
          </a:r>
          <a:endParaRPr lang="tr-TR" sz="20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41DD3ACC-87CE-4625-8B5B-FB8D8CCF0E61}" type="parTrans" cxnId="{35FC8A14-6630-41E5-9B1D-E2209D5F4B94}">
      <dgm:prSet/>
      <dgm:spPr/>
      <dgm:t>
        <a:bodyPr/>
        <a:lstStyle/>
        <a:p>
          <a:endParaRPr lang="tr-TR" sz="2000">
            <a:latin typeface="Arial" pitchFamily="34" charset="0"/>
            <a:cs typeface="Arial" pitchFamily="34" charset="0"/>
          </a:endParaRPr>
        </a:p>
      </dgm:t>
    </dgm:pt>
    <dgm:pt modelId="{94DC7B9A-8CA0-4ADF-B40F-ED6854C2A0AC}" type="sibTrans" cxnId="{35FC8A14-6630-41E5-9B1D-E2209D5F4B94}">
      <dgm:prSet/>
      <dgm:spPr/>
      <dgm:t>
        <a:bodyPr/>
        <a:lstStyle/>
        <a:p>
          <a:endParaRPr lang="tr-TR" sz="2000">
            <a:latin typeface="Arial" pitchFamily="34" charset="0"/>
            <a:cs typeface="Arial" pitchFamily="34" charset="0"/>
          </a:endParaRPr>
        </a:p>
      </dgm:t>
    </dgm:pt>
    <dgm:pt modelId="{F120DE10-66B7-4D9F-9F7A-46BF2736DC96}">
      <dgm:prSet custT="1"/>
      <dgm:spPr/>
      <dgm:t>
        <a:bodyPr/>
        <a:lstStyle/>
        <a:p>
          <a:pPr rtl="0"/>
          <a:r>
            <a:rPr lang="tr-TR" sz="2000" dirty="0" err="1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Asitleme</a:t>
          </a:r>
          <a:r>
            <a:rPr lang="tr-TR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süresinin yetersiz olması</a:t>
          </a:r>
          <a:endParaRPr lang="tr-TR" sz="20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7B857882-6BE5-46F2-AB75-605AD6975B3A}" type="parTrans" cxnId="{AFB2D9D4-C333-45C8-B202-8BE025EC7592}">
      <dgm:prSet/>
      <dgm:spPr/>
      <dgm:t>
        <a:bodyPr/>
        <a:lstStyle/>
        <a:p>
          <a:endParaRPr lang="tr-TR" sz="2000">
            <a:latin typeface="Arial" pitchFamily="34" charset="0"/>
            <a:cs typeface="Arial" pitchFamily="34" charset="0"/>
          </a:endParaRPr>
        </a:p>
      </dgm:t>
    </dgm:pt>
    <dgm:pt modelId="{500CBFDB-1EFD-467F-B07A-13CD9DD6E262}" type="sibTrans" cxnId="{AFB2D9D4-C333-45C8-B202-8BE025EC7592}">
      <dgm:prSet/>
      <dgm:spPr/>
      <dgm:t>
        <a:bodyPr/>
        <a:lstStyle/>
        <a:p>
          <a:endParaRPr lang="tr-TR" sz="2000">
            <a:latin typeface="Arial" pitchFamily="34" charset="0"/>
            <a:cs typeface="Arial" pitchFamily="34" charset="0"/>
          </a:endParaRPr>
        </a:p>
      </dgm:t>
    </dgm:pt>
    <dgm:pt modelId="{CDA6F301-67D9-496A-96AF-FD41B4740198}">
      <dgm:prSet custT="1"/>
      <dgm:spPr/>
      <dgm:t>
        <a:bodyPr/>
        <a:lstStyle/>
        <a:p>
          <a:pPr rtl="0"/>
          <a:r>
            <a:rPr lang="tr-TR" sz="2000" dirty="0" err="1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Asitleme</a:t>
          </a:r>
          <a:r>
            <a:rPr lang="tr-TR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sonrasında yeterli yıkama yapılmaması</a:t>
          </a:r>
          <a:endParaRPr lang="tr-TR" sz="20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071D280D-E5C4-4730-AA39-C947AE8C6C9D}" type="parTrans" cxnId="{AC0AA462-5934-4051-A8D6-D1A725D54976}">
      <dgm:prSet/>
      <dgm:spPr/>
      <dgm:t>
        <a:bodyPr/>
        <a:lstStyle/>
        <a:p>
          <a:endParaRPr lang="tr-TR" sz="2000">
            <a:latin typeface="Arial" pitchFamily="34" charset="0"/>
            <a:cs typeface="Arial" pitchFamily="34" charset="0"/>
          </a:endParaRPr>
        </a:p>
      </dgm:t>
    </dgm:pt>
    <dgm:pt modelId="{D6FD24EF-F4EA-4C7F-BE87-E121FED62070}" type="sibTrans" cxnId="{AC0AA462-5934-4051-A8D6-D1A725D54976}">
      <dgm:prSet/>
      <dgm:spPr/>
      <dgm:t>
        <a:bodyPr/>
        <a:lstStyle/>
        <a:p>
          <a:endParaRPr lang="tr-TR" sz="2000">
            <a:latin typeface="Arial" pitchFamily="34" charset="0"/>
            <a:cs typeface="Arial" pitchFamily="34" charset="0"/>
          </a:endParaRPr>
        </a:p>
      </dgm:t>
    </dgm:pt>
    <dgm:pt modelId="{EF82E8E0-0166-4D0A-ABCA-538201B864CC}">
      <dgm:prSet custT="1"/>
      <dgm:spPr/>
      <dgm:t>
        <a:bodyPr/>
        <a:lstStyle/>
        <a:p>
          <a:pPr rtl="0"/>
          <a:r>
            <a:rPr lang="fi-FI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Dişin tükürük ile kontamine olması</a:t>
          </a:r>
          <a:endParaRPr lang="tr-TR" sz="20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116899DA-9D97-47A8-8CC7-61FC39EC4888}" type="parTrans" cxnId="{88D9E8D6-0519-49F0-8D60-ACF4A9BD87EF}">
      <dgm:prSet/>
      <dgm:spPr/>
      <dgm:t>
        <a:bodyPr/>
        <a:lstStyle/>
        <a:p>
          <a:endParaRPr lang="tr-TR" sz="2000">
            <a:latin typeface="Arial" pitchFamily="34" charset="0"/>
            <a:cs typeface="Arial" pitchFamily="34" charset="0"/>
          </a:endParaRPr>
        </a:p>
      </dgm:t>
    </dgm:pt>
    <dgm:pt modelId="{2F1A14B4-186A-45FA-8966-7DBC006D20A5}" type="sibTrans" cxnId="{88D9E8D6-0519-49F0-8D60-ACF4A9BD87EF}">
      <dgm:prSet/>
      <dgm:spPr/>
      <dgm:t>
        <a:bodyPr/>
        <a:lstStyle/>
        <a:p>
          <a:endParaRPr lang="tr-TR" sz="2000">
            <a:latin typeface="Arial" pitchFamily="34" charset="0"/>
            <a:cs typeface="Arial" pitchFamily="34" charset="0"/>
          </a:endParaRPr>
        </a:p>
      </dgm:t>
    </dgm:pt>
    <dgm:pt modelId="{BD5EE39B-28A8-46B4-9389-B42CDD22C459}">
      <dgm:prSet custT="1"/>
      <dgm:spPr/>
      <dgm:t>
        <a:bodyPr/>
        <a:lstStyle/>
        <a:p>
          <a:pPr rtl="0"/>
          <a:r>
            <a:rPr lang="tr-TR" sz="2000" dirty="0" err="1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Polimerizasyon</a:t>
          </a:r>
          <a:r>
            <a:rPr lang="tr-TR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için yeterli süre ve ışık yoğunluğunun kullanılmaması</a:t>
          </a:r>
        </a:p>
      </dgm:t>
    </dgm:pt>
    <dgm:pt modelId="{0A097556-0CCD-4629-A4C9-F9C788979D87}" type="parTrans" cxnId="{07380318-F771-414A-8D67-1B421D64B1BB}">
      <dgm:prSet/>
      <dgm:spPr/>
      <dgm:t>
        <a:bodyPr/>
        <a:lstStyle/>
        <a:p>
          <a:endParaRPr lang="tr-TR" sz="2000">
            <a:latin typeface="Arial" pitchFamily="34" charset="0"/>
            <a:cs typeface="Arial" pitchFamily="34" charset="0"/>
          </a:endParaRPr>
        </a:p>
      </dgm:t>
    </dgm:pt>
    <dgm:pt modelId="{E4607DC3-355A-4E6A-9456-414AA8897ACD}" type="sibTrans" cxnId="{07380318-F771-414A-8D67-1B421D64B1BB}">
      <dgm:prSet/>
      <dgm:spPr/>
      <dgm:t>
        <a:bodyPr/>
        <a:lstStyle/>
        <a:p>
          <a:endParaRPr lang="tr-TR" sz="2000">
            <a:latin typeface="Arial" pitchFamily="34" charset="0"/>
            <a:cs typeface="Arial" pitchFamily="34" charset="0"/>
          </a:endParaRPr>
        </a:p>
      </dgm:t>
    </dgm:pt>
    <dgm:pt modelId="{D71B18C7-207E-4C73-BD8C-0869FDA3594A}" type="pres">
      <dgm:prSet presAssocID="{60FCD611-6A32-4A42-8F49-8D3C7331896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23F71031-8428-40B2-8D09-ADDB4C1861AF}" type="pres">
      <dgm:prSet presAssocID="{BD5EE39B-28A8-46B4-9389-B42CDD22C459}" presName="boxAndChildren" presStyleCnt="0"/>
      <dgm:spPr/>
    </dgm:pt>
    <dgm:pt modelId="{7E46B580-5AF9-440F-911F-D7C1FC2BBEC8}" type="pres">
      <dgm:prSet presAssocID="{BD5EE39B-28A8-46B4-9389-B42CDD22C459}" presName="parentTextBox" presStyleLbl="node1" presStyleIdx="0" presStyleCnt="5"/>
      <dgm:spPr/>
      <dgm:t>
        <a:bodyPr/>
        <a:lstStyle/>
        <a:p>
          <a:endParaRPr lang="tr-TR"/>
        </a:p>
      </dgm:t>
    </dgm:pt>
    <dgm:pt modelId="{4AA4FACB-0902-47FE-B8BF-3A65D1B5487C}" type="pres">
      <dgm:prSet presAssocID="{2F1A14B4-186A-45FA-8966-7DBC006D20A5}" presName="sp" presStyleCnt="0"/>
      <dgm:spPr/>
    </dgm:pt>
    <dgm:pt modelId="{965EE7B9-5453-49A0-8400-437FBFD8A98A}" type="pres">
      <dgm:prSet presAssocID="{EF82E8E0-0166-4D0A-ABCA-538201B864CC}" presName="arrowAndChildren" presStyleCnt="0"/>
      <dgm:spPr/>
    </dgm:pt>
    <dgm:pt modelId="{24556079-BE8A-4464-8F25-FF042BAE0B9D}" type="pres">
      <dgm:prSet presAssocID="{EF82E8E0-0166-4D0A-ABCA-538201B864CC}" presName="parentTextArrow" presStyleLbl="node1" presStyleIdx="1" presStyleCnt="5"/>
      <dgm:spPr/>
      <dgm:t>
        <a:bodyPr/>
        <a:lstStyle/>
        <a:p>
          <a:endParaRPr lang="tr-TR"/>
        </a:p>
      </dgm:t>
    </dgm:pt>
    <dgm:pt modelId="{9359223B-10F3-435D-9EA7-AE53F76A4A8A}" type="pres">
      <dgm:prSet presAssocID="{D6FD24EF-F4EA-4C7F-BE87-E121FED62070}" presName="sp" presStyleCnt="0"/>
      <dgm:spPr/>
    </dgm:pt>
    <dgm:pt modelId="{F0870022-F3F6-4C3A-9235-632B85F66488}" type="pres">
      <dgm:prSet presAssocID="{CDA6F301-67D9-496A-96AF-FD41B4740198}" presName="arrowAndChildren" presStyleCnt="0"/>
      <dgm:spPr/>
    </dgm:pt>
    <dgm:pt modelId="{A9468B52-6790-45A2-B1DB-C4FE3E723080}" type="pres">
      <dgm:prSet presAssocID="{CDA6F301-67D9-496A-96AF-FD41B4740198}" presName="parentTextArrow" presStyleLbl="node1" presStyleIdx="2" presStyleCnt="5"/>
      <dgm:spPr/>
      <dgm:t>
        <a:bodyPr/>
        <a:lstStyle/>
        <a:p>
          <a:endParaRPr lang="tr-TR"/>
        </a:p>
      </dgm:t>
    </dgm:pt>
    <dgm:pt modelId="{8044E99D-B099-4771-8874-DA999ABBEC5B}" type="pres">
      <dgm:prSet presAssocID="{500CBFDB-1EFD-467F-B07A-13CD9DD6E262}" presName="sp" presStyleCnt="0"/>
      <dgm:spPr/>
    </dgm:pt>
    <dgm:pt modelId="{DF5B5228-0F09-47A7-BFB8-6F0ADD6F7FDC}" type="pres">
      <dgm:prSet presAssocID="{F120DE10-66B7-4D9F-9F7A-46BF2736DC96}" presName="arrowAndChildren" presStyleCnt="0"/>
      <dgm:spPr/>
    </dgm:pt>
    <dgm:pt modelId="{FAE5DB26-1407-4BA8-B073-CC34E1882A0E}" type="pres">
      <dgm:prSet presAssocID="{F120DE10-66B7-4D9F-9F7A-46BF2736DC96}" presName="parentTextArrow" presStyleLbl="node1" presStyleIdx="3" presStyleCnt="5"/>
      <dgm:spPr/>
      <dgm:t>
        <a:bodyPr/>
        <a:lstStyle/>
        <a:p>
          <a:endParaRPr lang="tr-TR"/>
        </a:p>
      </dgm:t>
    </dgm:pt>
    <dgm:pt modelId="{028DE3BE-C816-4E84-A302-556829185C7A}" type="pres">
      <dgm:prSet presAssocID="{94DC7B9A-8CA0-4ADF-B40F-ED6854C2A0AC}" presName="sp" presStyleCnt="0"/>
      <dgm:spPr/>
    </dgm:pt>
    <dgm:pt modelId="{B52D5E03-91BE-462B-81B4-64DA7987D489}" type="pres">
      <dgm:prSet presAssocID="{8D56B9E4-75DE-46DE-A72B-5B49468CE6E9}" presName="arrowAndChildren" presStyleCnt="0"/>
      <dgm:spPr/>
    </dgm:pt>
    <dgm:pt modelId="{D4333BD1-09B7-488C-8C89-D3434F10B4E1}" type="pres">
      <dgm:prSet presAssocID="{8D56B9E4-75DE-46DE-A72B-5B49468CE6E9}" presName="parentTextArrow" presStyleLbl="node1" presStyleIdx="4" presStyleCnt="5"/>
      <dgm:spPr/>
      <dgm:t>
        <a:bodyPr/>
        <a:lstStyle/>
        <a:p>
          <a:endParaRPr lang="tr-TR"/>
        </a:p>
      </dgm:t>
    </dgm:pt>
  </dgm:ptLst>
  <dgm:cxnLst>
    <dgm:cxn modelId="{9D42BC0B-1CA6-49D9-8241-0EF5B7A00299}" type="presOf" srcId="{8D56B9E4-75DE-46DE-A72B-5B49468CE6E9}" destId="{D4333BD1-09B7-488C-8C89-D3434F10B4E1}" srcOrd="0" destOrd="0" presId="urn:microsoft.com/office/officeart/2005/8/layout/process4"/>
    <dgm:cxn modelId="{88D9E8D6-0519-49F0-8D60-ACF4A9BD87EF}" srcId="{60FCD611-6A32-4A42-8F49-8D3C73318966}" destId="{EF82E8E0-0166-4D0A-ABCA-538201B864CC}" srcOrd="3" destOrd="0" parTransId="{116899DA-9D97-47A8-8CC7-61FC39EC4888}" sibTransId="{2F1A14B4-186A-45FA-8966-7DBC006D20A5}"/>
    <dgm:cxn modelId="{D34FEFEF-4C2C-45BF-9998-6694ED912114}" type="presOf" srcId="{F120DE10-66B7-4D9F-9F7A-46BF2736DC96}" destId="{FAE5DB26-1407-4BA8-B073-CC34E1882A0E}" srcOrd="0" destOrd="0" presId="urn:microsoft.com/office/officeart/2005/8/layout/process4"/>
    <dgm:cxn modelId="{E41A90DD-4266-477D-9D8F-54DBF023B61B}" type="presOf" srcId="{CDA6F301-67D9-496A-96AF-FD41B4740198}" destId="{A9468B52-6790-45A2-B1DB-C4FE3E723080}" srcOrd="0" destOrd="0" presId="urn:microsoft.com/office/officeart/2005/8/layout/process4"/>
    <dgm:cxn modelId="{AC0AA462-5934-4051-A8D6-D1A725D54976}" srcId="{60FCD611-6A32-4A42-8F49-8D3C73318966}" destId="{CDA6F301-67D9-496A-96AF-FD41B4740198}" srcOrd="2" destOrd="0" parTransId="{071D280D-E5C4-4730-AA39-C947AE8C6C9D}" sibTransId="{D6FD24EF-F4EA-4C7F-BE87-E121FED62070}"/>
    <dgm:cxn modelId="{A3D11861-387B-4D15-9C6D-FF692EC3E712}" type="presOf" srcId="{60FCD611-6A32-4A42-8F49-8D3C73318966}" destId="{D71B18C7-207E-4C73-BD8C-0869FDA3594A}" srcOrd="0" destOrd="0" presId="urn:microsoft.com/office/officeart/2005/8/layout/process4"/>
    <dgm:cxn modelId="{07380318-F771-414A-8D67-1B421D64B1BB}" srcId="{60FCD611-6A32-4A42-8F49-8D3C73318966}" destId="{BD5EE39B-28A8-46B4-9389-B42CDD22C459}" srcOrd="4" destOrd="0" parTransId="{0A097556-0CCD-4629-A4C9-F9C788979D87}" sibTransId="{E4607DC3-355A-4E6A-9456-414AA8897ACD}"/>
    <dgm:cxn modelId="{8DFBD688-A5EE-4ACE-9D64-79B33A8F9B6D}" type="presOf" srcId="{BD5EE39B-28A8-46B4-9389-B42CDD22C459}" destId="{7E46B580-5AF9-440F-911F-D7C1FC2BBEC8}" srcOrd="0" destOrd="0" presId="urn:microsoft.com/office/officeart/2005/8/layout/process4"/>
    <dgm:cxn modelId="{AFB2D9D4-C333-45C8-B202-8BE025EC7592}" srcId="{60FCD611-6A32-4A42-8F49-8D3C73318966}" destId="{F120DE10-66B7-4D9F-9F7A-46BF2736DC96}" srcOrd="1" destOrd="0" parTransId="{7B857882-6BE5-46F2-AB75-605AD6975B3A}" sibTransId="{500CBFDB-1EFD-467F-B07A-13CD9DD6E262}"/>
    <dgm:cxn modelId="{35FC8A14-6630-41E5-9B1D-E2209D5F4B94}" srcId="{60FCD611-6A32-4A42-8F49-8D3C73318966}" destId="{8D56B9E4-75DE-46DE-A72B-5B49468CE6E9}" srcOrd="0" destOrd="0" parTransId="{41DD3ACC-87CE-4625-8B5B-FB8D8CCF0E61}" sibTransId="{94DC7B9A-8CA0-4ADF-B40F-ED6854C2A0AC}"/>
    <dgm:cxn modelId="{4F1DD3BE-5E20-42D2-ABFD-CDE7CD3142E8}" type="presOf" srcId="{EF82E8E0-0166-4D0A-ABCA-538201B864CC}" destId="{24556079-BE8A-4464-8F25-FF042BAE0B9D}" srcOrd="0" destOrd="0" presId="urn:microsoft.com/office/officeart/2005/8/layout/process4"/>
    <dgm:cxn modelId="{C6540398-0183-4E91-B935-A88421A7416E}" type="presParOf" srcId="{D71B18C7-207E-4C73-BD8C-0869FDA3594A}" destId="{23F71031-8428-40B2-8D09-ADDB4C1861AF}" srcOrd="0" destOrd="0" presId="urn:microsoft.com/office/officeart/2005/8/layout/process4"/>
    <dgm:cxn modelId="{2F04A3B8-5DFF-4EEB-8062-353A0275BB92}" type="presParOf" srcId="{23F71031-8428-40B2-8D09-ADDB4C1861AF}" destId="{7E46B580-5AF9-440F-911F-D7C1FC2BBEC8}" srcOrd="0" destOrd="0" presId="urn:microsoft.com/office/officeart/2005/8/layout/process4"/>
    <dgm:cxn modelId="{6980B4B1-FB09-4993-A0EE-B4DAEC545C4D}" type="presParOf" srcId="{D71B18C7-207E-4C73-BD8C-0869FDA3594A}" destId="{4AA4FACB-0902-47FE-B8BF-3A65D1B5487C}" srcOrd="1" destOrd="0" presId="urn:microsoft.com/office/officeart/2005/8/layout/process4"/>
    <dgm:cxn modelId="{9BF4C054-2CF7-48E4-BB2F-38418F81E216}" type="presParOf" srcId="{D71B18C7-207E-4C73-BD8C-0869FDA3594A}" destId="{965EE7B9-5453-49A0-8400-437FBFD8A98A}" srcOrd="2" destOrd="0" presId="urn:microsoft.com/office/officeart/2005/8/layout/process4"/>
    <dgm:cxn modelId="{715D1C95-9873-4C41-B749-A75E95690755}" type="presParOf" srcId="{965EE7B9-5453-49A0-8400-437FBFD8A98A}" destId="{24556079-BE8A-4464-8F25-FF042BAE0B9D}" srcOrd="0" destOrd="0" presId="urn:microsoft.com/office/officeart/2005/8/layout/process4"/>
    <dgm:cxn modelId="{AB91B8EA-3F33-4D14-8BA2-92B608FA7BDF}" type="presParOf" srcId="{D71B18C7-207E-4C73-BD8C-0869FDA3594A}" destId="{9359223B-10F3-435D-9EA7-AE53F76A4A8A}" srcOrd="3" destOrd="0" presId="urn:microsoft.com/office/officeart/2005/8/layout/process4"/>
    <dgm:cxn modelId="{9451B44A-79AF-46DE-9DEE-ADB5AFAB2F3E}" type="presParOf" srcId="{D71B18C7-207E-4C73-BD8C-0869FDA3594A}" destId="{F0870022-F3F6-4C3A-9235-632B85F66488}" srcOrd="4" destOrd="0" presId="urn:microsoft.com/office/officeart/2005/8/layout/process4"/>
    <dgm:cxn modelId="{007914AA-B39E-4FC4-B566-CEA8315C2CAB}" type="presParOf" srcId="{F0870022-F3F6-4C3A-9235-632B85F66488}" destId="{A9468B52-6790-45A2-B1DB-C4FE3E723080}" srcOrd="0" destOrd="0" presId="urn:microsoft.com/office/officeart/2005/8/layout/process4"/>
    <dgm:cxn modelId="{C8B639D6-694B-40BB-815C-AFA5DAEAA049}" type="presParOf" srcId="{D71B18C7-207E-4C73-BD8C-0869FDA3594A}" destId="{8044E99D-B099-4771-8874-DA999ABBEC5B}" srcOrd="5" destOrd="0" presId="urn:microsoft.com/office/officeart/2005/8/layout/process4"/>
    <dgm:cxn modelId="{BC511B67-4335-415E-A03D-0E8DA5AC7618}" type="presParOf" srcId="{D71B18C7-207E-4C73-BD8C-0869FDA3594A}" destId="{DF5B5228-0F09-47A7-BFB8-6F0ADD6F7FDC}" srcOrd="6" destOrd="0" presId="urn:microsoft.com/office/officeart/2005/8/layout/process4"/>
    <dgm:cxn modelId="{57076C57-C882-4A10-9059-3AEC2845A68B}" type="presParOf" srcId="{DF5B5228-0F09-47A7-BFB8-6F0ADD6F7FDC}" destId="{FAE5DB26-1407-4BA8-B073-CC34E1882A0E}" srcOrd="0" destOrd="0" presId="urn:microsoft.com/office/officeart/2005/8/layout/process4"/>
    <dgm:cxn modelId="{04A8C5CB-8393-4581-83F4-9CBD3A83782C}" type="presParOf" srcId="{D71B18C7-207E-4C73-BD8C-0869FDA3594A}" destId="{028DE3BE-C816-4E84-A302-556829185C7A}" srcOrd="7" destOrd="0" presId="urn:microsoft.com/office/officeart/2005/8/layout/process4"/>
    <dgm:cxn modelId="{EC63781B-A23E-4190-A044-EF2626A558E6}" type="presParOf" srcId="{D71B18C7-207E-4C73-BD8C-0869FDA3594A}" destId="{B52D5E03-91BE-462B-81B4-64DA7987D489}" srcOrd="8" destOrd="0" presId="urn:microsoft.com/office/officeart/2005/8/layout/process4"/>
    <dgm:cxn modelId="{EDC25A55-1FF9-487F-A97F-75E188B932AB}" type="presParOf" srcId="{B52D5E03-91BE-462B-81B4-64DA7987D489}" destId="{D4333BD1-09B7-488C-8C89-D3434F10B4E1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A858898-963D-4884-B0AA-CEC73D2C9260}">
      <dsp:nvSpPr>
        <dsp:cNvPr id="0" name=""/>
        <dsp:cNvSpPr/>
      </dsp:nvSpPr>
      <dsp:spPr>
        <a:xfrm>
          <a:off x="0" y="0"/>
          <a:ext cx="8568952" cy="861120"/>
        </a:xfrm>
        <a:prstGeom prst="roundRect">
          <a:avLst/>
        </a:prstGeom>
        <a:solidFill>
          <a:srgbClr val="FF7C8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000" b="1" kern="12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FİSSÜR ÖRTÜCÜLERİN ENDİKASYONLARI</a:t>
          </a:r>
        </a:p>
      </dsp:txBody>
      <dsp:txXfrm>
        <a:off x="0" y="0"/>
        <a:ext cx="8568952" cy="86112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4AB2DCF-6521-41AA-B382-43B1585F661C}">
      <dsp:nvSpPr>
        <dsp:cNvPr id="0" name=""/>
        <dsp:cNvSpPr/>
      </dsp:nvSpPr>
      <dsp:spPr>
        <a:xfrm>
          <a:off x="0" y="3335799"/>
          <a:ext cx="6481537" cy="7297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Tıbbi, fiziksel ya da entelektüel yetersizlikleri olan çocuklar ve gençlerde </a:t>
          </a:r>
          <a:endParaRPr lang="tr-TR" sz="1800" kern="1200" dirty="0">
            <a:effectLst/>
            <a:latin typeface="Arial" pitchFamily="34" charset="0"/>
            <a:cs typeface="Arial" pitchFamily="34" charset="0"/>
          </a:endParaRPr>
        </a:p>
      </dsp:txBody>
      <dsp:txXfrm>
        <a:off x="0" y="3335799"/>
        <a:ext cx="6481537" cy="729791"/>
      </dsp:txXfrm>
    </dsp:sp>
    <dsp:sp modelId="{12A57BC9-3CC2-4B71-8538-8E7465BE7178}">
      <dsp:nvSpPr>
        <dsp:cNvPr id="0" name=""/>
        <dsp:cNvSpPr/>
      </dsp:nvSpPr>
      <dsp:spPr>
        <a:xfrm rot="10800000">
          <a:off x="0" y="2224327"/>
          <a:ext cx="6481537" cy="1122419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Diğer dişlerinde çürük gözlenen bireylerde</a:t>
          </a:r>
          <a:endParaRPr lang="tr-TR" sz="1800" kern="1200" dirty="0">
            <a:effectLst/>
            <a:latin typeface="Arial" pitchFamily="34" charset="0"/>
            <a:cs typeface="Arial" pitchFamily="34" charset="0"/>
          </a:endParaRPr>
        </a:p>
      </dsp:txBody>
      <dsp:txXfrm rot="10800000">
        <a:off x="0" y="2224327"/>
        <a:ext cx="6481537" cy="1122419"/>
      </dsp:txXfrm>
    </dsp:sp>
    <dsp:sp modelId="{2A0DEAAF-C90C-48B6-BA44-38A5F94C5F3A}">
      <dsp:nvSpPr>
        <dsp:cNvPr id="0" name=""/>
        <dsp:cNvSpPr/>
      </dsp:nvSpPr>
      <dsp:spPr>
        <a:xfrm rot="10800000">
          <a:off x="0" y="1112855"/>
          <a:ext cx="6481537" cy="1122419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Orta veya yüksek derecede çürük riski taşıyan kişilerde </a:t>
          </a:r>
          <a:r>
            <a:rPr lang="tr-TR" kern="1200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profilaktik</a:t>
          </a:r>
          <a:r>
            <a:rPr lang="tr-TR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amaçla</a:t>
          </a:r>
          <a:endParaRPr lang="tr-TR" sz="1800" kern="1200" dirty="0">
            <a:effectLst/>
            <a:latin typeface="Arial" pitchFamily="34" charset="0"/>
            <a:cs typeface="Arial" pitchFamily="34" charset="0"/>
          </a:endParaRPr>
        </a:p>
      </dsp:txBody>
      <dsp:txXfrm rot="10800000">
        <a:off x="0" y="1112855"/>
        <a:ext cx="6481537" cy="1122419"/>
      </dsp:txXfrm>
    </dsp:sp>
    <dsp:sp modelId="{AC0D9E85-96D2-4F77-9CAB-6BD91264BE38}">
      <dsp:nvSpPr>
        <dsp:cNvPr id="0" name=""/>
        <dsp:cNvSpPr/>
      </dsp:nvSpPr>
      <dsp:spPr>
        <a:xfrm rot="10800000">
          <a:off x="0" y="1382"/>
          <a:ext cx="6481537" cy="1122419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Çürük riski olmayan kişilerde </a:t>
          </a:r>
          <a:r>
            <a:rPr lang="tr-TR" sz="1800" kern="1200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proflaktik</a:t>
          </a:r>
          <a:r>
            <a:rPr lang="tr-TR" sz="1800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amaçla</a:t>
          </a:r>
          <a:endParaRPr lang="tr-TR" sz="1800" kern="1200" dirty="0">
            <a:effectLst/>
            <a:latin typeface="Arial" pitchFamily="34" charset="0"/>
            <a:cs typeface="Arial" pitchFamily="34" charset="0"/>
          </a:endParaRPr>
        </a:p>
      </dsp:txBody>
      <dsp:txXfrm rot="10800000">
        <a:off x="0" y="1382"/>
        <a:ext cx="6481537" cy="1122419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A858898-963D-4884-B0AA-CEC73D2C9260}">
      <dsp:nvSpPr>
        <dsp:cNvPr id="0" name=""/>
        <dsp:cNvSpPr/>
      </dsp:nvSpPr>
      <dsp:spPr>
        <a:xfrm>
          <a:off x="0" y="0"/>
          <a:ext cx="8568952" cy="861120"/>
        </a:xfrm>
        <a:prstGeom prst="roundRect">
          <a:avLst/>
        </a:prstGeom>
        <a:solidFill>
          <a:srgbClr val="FF7C8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000" b="1" kern="12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FİSSÜR ÖRTÜCÜLERİN ENDİKASYONLARI</a:t>
          </a:r>
        </a:p>
      </dsp:txBody>
      <dsp:txXfrm>
        <a:off x="0" y="0"/>
        <a:ext cx="8568952" cy="86112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426D5DE-FEE5-45B1-A53F-BC565C497938}">
      <dsp:nvSpPr>
        <dsp:cNvPr id="0" name=""/>
        <dsp:cNvSpPr/>
      </dsp:nvSpPr>
      <dsp:spPr>
        <a:xfrm>
          <a:off x="0" y="3360662"/>
          <a:ext cx="5976664" cy="11030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kern="1200" dirty="0" smtClean="0">
              <a:latin typeface="Arial" pitchFamily="34" charset="0"/>
              <a:cs typeface="Arial" pitchFamily="34" charset="0"/>
            </a:rPr>
            <a:t>Sondun takıldığı </a:t>
          </a:r>
          <a:r>
            <a:rPr lang="tr-TR" kern="1200" dirty="0" err="1" smtClean="0">
              <a:latin typeface="Arial" pitchFamily="34" charset="0"/>
              <a:cs typeface="Arial" pitchFamily="34" charset="0"/>
            </a:rPr>
            <a:t>pit</a:t>
          </a:r>
          <a:r>
            <a:rPr lang="tr-TR" kern="1200" dirty="0" smtClean="0">
              <a:latin typeface="Arial" pitchFamily="34" charset="0"/>
              <a:cs typeface="Arial" pitchFamily="34" charset="0"/>
            </a:rPr>
            <a:t> ve </a:t>
          </a:r>
          <a:r>
            <a:rPr lang="tr-TR" kern="1200" dirty="0" err="1" smtClean="0">
              <a:latin typeface="Arial" pitchFamily="34" charset="0"/>
              <a:cs typeface="Arial" pitchFamily="34" charset="0"/>
            </a:rPr>
            <a:t>fissürler</a:t>
          </a:r>
          <a:endParaRPr lang="tr-TR" sz="1800" kern="1200" dirty="0">
            <a:effectLst/>
            <a:latin typeface="Arial" pitchFamily="34" charset="0"/>
            <a:cs typeface="Arial" pitchFamily="34" charset="0"/>
          </a:endParaRPr>
        </a:p>
      </dsp:txBody>
      <dsp:txXfrm>
        <a:off x="0" y="3360662"/>
        <a:ext cx="5976664" cy="1103044"/>
      </dsp:txXfrm>
    </dsp:sp>
    <dsp:sp modelId="{2A0DEAAF-C90C-48B6-BA44-38A5F94C5F3A}">
      <dsp:nvSpPr>
        <dsp:cNvPr id="0" name=""/>
        <dsp:cNvSpPr/>
      </dsp:nvSpPr>
      <dsp:spPr>
        <a:xfrm rot="10800000">
          <a:off x="0" y="1680725"/>
          <a:ext cx="5976664" cy="1696482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Hava ile kurutulup izole edildikten sonra gözle yapılan muayene sonucu </a:t>
          </a:r>
          <a:r>
            <a:rPr lang="tr-TR" kern="1200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kavite</a:t>
          </a:r>
          <a:r>
            <a:rPr lang="tr-TR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oluşumu bulunmayan ancak </a:t>
          </a:r>
          <a:r>
            <a:rPr lang="tr-TR" kern="1200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minumum</a:t>
          </a:r>
          <a:r>
            <a:rPr lang="tr-TR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şekilde </a:t>
          </a:r>
          <a:r>
            <a:rPr lang="tr-TR" kern="1200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dekalsifikasyon</a:t>
          </a:r>
          <a:r>
            <a:rPr lang="tr-TR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ve </a:t>
          </a:r>
          <a:r>
            <a:rPr lang="tr-TR" kern="1200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opasite</a:t>
          </a:r>
          <a:r>
            <a:rPr lang="tr-TR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görünümü olan renklenmiş </a:t>
          </a:r>
          <a:r>
            <a:rPr lang="tr-TR" kern="1200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pit</a:t>
          </a:r>
          <a:r>
            <a:rPr lang="tr-TR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ve </a:t>
          </a:r>
          <a:r>
            <a:rPr lang="tr-TR" kern="1200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fissürler</a:t>
          </a:r>
          <a:endParaRPr lang="tr-TR" sz="1800" kern="1200" dirty="0">
            <a:effectLst/>
            <a:latin typeface="Arial" pitchFamily="34" charset="0"/>
            <a:cs typeface="Arial" pitchFamily="34" charset="0"/>
          </a:endParaRPr>
        </a:p>
      </dsp:txBody>
      <dsp:txXfrm rot="10800000">
        <a:off x="0" y="1680725"/>
        <a:ext cx="5976664" cy="1696482"/>
      </dsp:txXfrm>
    </dsp:sp>
    <dsp:sp modelId="{AC0D9E85-96D2-4F77-9CAB-6BD91264BE38}">
      <dsp:nvSpPr>
        <dsp:cNvPr id="0" name=""/>
        <dsp:cNvSpPr/>
      </dsp:nvSpPr>
      <dsp:spPr>
        <a:xfrm rot="10800000">
          <a:off x="0" y="789"/>
          <a:ext cx="5976664" cy="1696482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Anatomik olarak derin ve dar “I” şekilli, çürüğe yatkın sağlıklı </a:t>
          </a:r>
          <a:r>
            <a:rPr lang="tr-TR" sz="1800" kern="1200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pit</a:t>
          </a:r>
          <a:r>
            <a:rPr lang="tr-TR" sz="1800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ve </a:t>
          </a:r>
          <a:r>
            <a:rPr lang="tr-TR" sz="1800" kern="1200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fissürler</a:t>
          </a:r>
          <a:endParaRPr lang="tr-TR" sz="1800" kern="1200" dirty="0">
            <a:effectLst/>
            <a:latin typeface="Arial" pitchFamily="34" charset="0"/>
            <a:cs typeface="Arial" pitchFamily="34" charset="0"/>
          </a:endParaRPr>
        </a:p>
      </dsp:txBody>
      <dsp:txXfrm rot="10800000">
        <a:off x="0" y="789"/>
        <a:ext cx="5976664" cy="1696482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A858898-963D-4884-B0AA-CEC73D2C9260}">
      <dsp:nvSpPr>
        <dsp:cNvPr id="0" name=""/>
        <dsp:cNvSpPr/>
      </dsp:nvSpPr>
      <dsp:spPr>
        <a:xfrm>
          <a:off x="0" y="0"/>
          <a:ext cx="8568952" cy="861120"/>
        </a:xfrm>
        <a:prstGeom prst="roundRect">
          <a:avLst/>
        </a:prstGeom>
        <a:solidFill>
          <a:srgbClr val="FF7C8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600" b="1" kern="12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FİSSÜR ÖRTÜCÜLERİN KONTRENDİKASYONLARI</a:t>
          </a:r>
        </a:p>
      </dsp:txBody>
      <dsp:txXfrm>
        <a:off x="0" y="0"/>
        <a:ext cx="8568952" cy="861120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44A47C0-BD51-4E36-AE5F-128B383A4059}">
      <dsp:nvSpPr>
        <dsp:cNvPr id="0" name=""/>
        <dsp:cNvSpPr/>
      </dsp:nvSpPr>
      <dsp:spPr>
        <a:xfrm>
          <a:off x="0" y="3335799"/>
          <a:ext cx="6481537" cy="7297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Pit</a:t>
          </a:r>
          <a:r>
            <a:rPr lang="tr-TR" sz="1800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ve </a:t>
          </a:r>
          <a:r>
            <a:rPr lang="tr-TR" sz="1800" kern="1200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fissür</a:t>
          </a:r>
          <a:r>
            <a:rPr lang="tr-TR" sz="1800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yüzeyleri dişlerin sürmesinden sonra 4 yıl veya daha üzerindeki sürelerde çürüksüz </a:t>
          </a:r>
          <a:r>
            <a:rPr lang="tr-TR" sz="1800" kern="120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kalabilen dişlerde</a:t>
          </a:r>
          <a:endParaRPr lang="tr-TR" sz="1800" kern="1200" dirty="0">
            <a:effectLst/>
            <a:latin typeface="Arial" pitchFamily="34" charset="0"/>
            <a:cs typeface="Arial" pitchFamily="34" charset="0"/>
          </a:endParaRPr>
        </a:p>
      </dsp:txBody>
      <dsp:txXfrm>
        <a:off x="0" y="3335799"/>
        <a:ext cx="6481537" cy="729791"/>
      </dsp:txXfrm>
    </dsp:sp>
    <dsp:sp modelId="{18BCF2F1-6002-4168-ACA1-CCA67253105E}">
      <dsp:nvSpPr>
        <dsp:cNvPr id="0" name=""/>
        <dsp:cNvSpPr/>
      </dsp:nvSpPr>
      <dsp:spPr>
        <a:xfrm rot="10800000">
          <a:off x="0" y="2224327"/>
          <a:ext cx="6481537" cy="1122419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Dentinde</a:t>
          </a:r>
          <a:r>
            <a:rPr lang="tr-TR" sz="1800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derin veya </a:t>
          </a:r>
          <a:r>
            <a:rPr lang="tr-TR" sz="1800" kern="1200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lateral</a:t>
          </a:r>
          <a:r>
            <a:rPr lang="tr-TR" sz="1800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yayılım gösteren çürük lezyon varlığı</a:t>
          </a:r>
          <a:endParaRPr lang="tr-TR" sz="1800" kern="1200" dirty="0">
            <a:effectLst/>
            <a:latin typeface="Arial" pitchFamily="34" charset="0"/>
            <a:cs typeface="Arial" pitchFamily="34" charset="0"/>
          </a:endParaRPr>
        </a:p>
      </dsp:txBody>
      <dsp:txXfrm rot="10800000">
        <a:off x="0" y="2224327"/>
        <a:ext cx="6481537" cy="1122419"/>
      </dsp:txXfrm>
    </dsp:sp>
    <dsp:sp modelId="{5CCE7398-93DD-4A1D-946F-5F12FF0FFADB}">
      <dsp:nvSpPr>
        <dsp:cNvPr id="0" name=""/>
        <dsp:cNvSpPr/>
      </dsp:nvSpPr>
      <dsp:spPr>
        <a:xfrm rot="10800000">
          <a:off x="0" y="1112855"/>
          <a:ext cx="6481537" cy="1122419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Minede </a:t>
          </a:r>
          <a:r>
            <a:rPr lang="tr-TR" sz="1800" kern="1200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dentine</a:t>
          </a:r>
          <a:r>
            <a:rPr lang="tr-TR" sz="1800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yayılımından şüphe edilen çürük lezyon varlığı</a:t>
          </a:r>
          <a:endParaRPr lang="tr-TR" sz="1800" kern="1200" dirty="0">
            <a:effectLst/>
            <a:latin typeface="Arial" pitchFamily="34" charset="0"/>
            <a:cs typeface="Arial" pitchFamily="34" charset="0"/>
          </a:endParaRPr>
        </a:p>
      </dsp:txBody>
      <dsp:txXfrm rot="10800000">
        <a:off x="0" y="1112855"/>
        <a:ext cx="6481537" cy="1122419"/>
      </dsp:txXfrm>
    </dsp:sp>
    <dsp:sp modelId="{AC0D9E85-96D2-4F77-9CAB-6BD91264BE38}">
      <dsp:nvSpPr>
        <dsp:cNvPr id="0" name=""/>
        <dsp:cNvSpPr/>
      </dsp:nvSpPr>
      <dsp:spPr>
        <a:xfrm rot="10800000">
          <a:off x="0" y="1382"/>
          <a:ext cx="6481537" cy="1122419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İyi birleşmiş, kendi kendine temizlenebilen ve sığ olan </a:t>
          </a:r>
          <a:r>
            <a:rPr lang="tr-TR" sz="1800" kern="1200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pit</a:t>
          </a:r>
          <a:r>
            <a:rPr lang="tr-TR" sz="1800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ve </a:t>
          </a:r>
          <a:r>
            <a:rPr lang="tr-TR" sz="1800" kern="1200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fissürlerde</a:t>
          </a:r>
          <a:endParaRPr lang="tr-TR" sz="1800" kern="1200" dirty="0">
            <a:effectLst/>
            <a:latin typeface="Arial" pitchFamily="34" charset="0"/>
            <a:cs typeface="Arial" pitchFamily="34" charset="0"/>
          </a:endParaRPr>
        </a:p>
      </dsp:txBody>
      <dsp:txXfrm rot="10800000">
        <a:off x="0" y="1382"/>
        <a:ext cx="6481537" cy="1122419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A858898-963D-4884-B0AA-CEC73D2C9260}">
      <dsp:nvSpPr>
        <dsp:cNvPr id="0" name=""/>
        <dsp:cNvSpPr/>
      </dsp:nvSpPr>
      <dsp:spPr>
        <a:xfrm>
          <a:off x="0" y="0"/>
          <a:ext cx="8568952" cy="861120"/>
        </a:xfrm>
        <a:prstGeom prst="roundRect">
          <a:avLst/>
        </a:prstGeom>
        <a:solidFill>
          <a:srgbClr val="FF7C8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600" b="1" kern="12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FİSSÜR ÖRTÜCÜLERİN KONTRENDİKASYONLARI</a:t>
          </a:r>
        </a:p>
      </dsp:txBody>
      <dsp:txXfrm>
        <a:off x="0" y="0"/>
        <a:ext cx="8568952" cy="861120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AE037D2-ADF5-42F7-8ADD-26964AEA60CE}">
      <dsp:nvSpPr>
        <dsp:cNvPr id="0" name=""/>
        <dsp:cNvSpPr/>
      </dsp:nvSpPr>
      <dsp:spPr>
        <a:xfrm>
          <a:off x="0" y="3549264"/>
          <a:ext cx="5472608" cy="11649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Diğer yüzeylerinde çürük olan dişlerde</a:t>
          </a:r>
        </a:p>
      </dsp:txBody>
      <dsp:txXfrm>
        <a:off x="0" y="3549264"/>
        <a:ext cx="5472608" cy="1164947"/>
      </dsp:txXfrm>
    </dsp:sp>
    <dsp:sp modelId="{1175BAD4-10CF-4694-9744-8E6E5CB4AE83}">
      <dsp:nvSpPr>
        <dsp:cNvPr id="0" name=""/>
        <dsp:cNvSpPr/>
      </dsp:nvSpPr>
      <dsp:spPr>
        <a:xfrm rot="10800000">
          <a:off x="0" y="1775049"/>
          <a:ext cx="5472608" cy="1791689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Geniş </a:t>
          </a:r>
          <a:r>
            <a:rPr lang="tr-TR" sz="1800" kern="1200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okluzal</a:t>
          </a:r>
          <a:r>
            <a:rPr lang="tr-TR" sz="1800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lezyonlarda</a:t>
          </a:r>
          <a:endParaRPr lang="tr-TR" sz="1800" kern="1200" dirty="0">
            <a:effectLst/>
            <a:latin typeface="Arial" pitchFamily="34" charset="0"/>
            <a:cs typeface="Arial" pitchFamily="34" charset="0"/>
          </a:endParaRPr>
        </a:p>
      </dsp:txBody>
      <dsp:txXfrm rot="10800000">
        <a:off x="0" y="1775049"/>
        <a:ext cx="5472608" cy="1791689"/>
      </dsp:txXfrm>
    </dsp:sp>
    <dsp:sp modelId="{AC0D9E85-96D2-4F77-9CAB-6BD91264BE38}">
      <dsp:nvSpPr>
        <dsp:cNvPr id="0" name=""/>
        <dsp:cNvSpPr/>
      </dsp:nvSpPr>
      <dsp:spPr>
        <a:xfrm rot="10800000">
          <a:off x="0" y="0"/>
          <a:ext cx="5472608" cy="1791689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Bir miktar sürmüş olan fakat tükürük izolasyonu sağlanamayan dişlerde (</a:t>
          </a:r>
          <a:r>
            <a:rPr lang="tr-TR" sz="1800" kern="1200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rezin</a:t>
          </a:r>
          <a:r>
            <a:rPr lang="tr-TR" sz="1800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esaslılar için)</a:t>
          </a:r>
          <a:endParaRPr lang="tr-TR" sz="1800" kern="1200" dirty="0">
            <a:effectLst/>
            <a:latin typeface="Arial" pitchFamily="34" charset="0"/>
            <a:cs typeface="Arial" pitchFamily="34" charset="0"/>
          </a:endParaRPr>
        </a:p>
      </dsp:txBody>
      <dsp:txXfrm rot="10800000">
        <a:off x="0" y="0"/>
        <a:ext cx="5472608" cy="1791689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A858898-963D-4884-B0AA-CEC73D2C9260}">
      <dsp:nvSpPr>
        <dsp:cNvPr id="0" name=""/>
        <dsp:cNvSpPr/>
      </dsp:nvSpPr>
      <dsp:spPr>
        <a:xfrm>
          <a:off x="0" y="0"/>
          <a:ext cx="8568952" cy="863789"/>
        </a:xfrm>
        <a:prstGeom prst="roundRect">
          <a:avLst/>
        </a:prstGeom>
        <a:solidFill>
          <a:srgbClr val="FF7C8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b="1" kern="12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FİSSÜR ÖRTÜCÜLERİN UYGULAMA BASAMAKLARI</a:t>
          </a:r>
          <a:endParaRPr lang="tr-TR" sz="28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0" y="0"/>
        <a:ext cx="8568952" cy="863789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E625C89-27AD-46D3-8EE2-2E0A70804897}">
      <dsp:nvSpPr>
        <dsp:cNvPr id="0" name=""/>
        <dsp:cNvSpPr/>
      </dsp:nvSpPr>
      <dsp:spPr>
        <a:xfrm rot="5400000">
          <a:off x="-86732" y="89729"/>
          <a:ext cx="578214" cy="40475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0" kern="1200" dirty="0" smtClean="0">
              <a:latin typeface="Arial" pitchFamily="34" charset="0"/>
              <a:cs typeface="Arial" pitchFamily="34" charset="0"/>
            </a:rPr>
            <a:t>1</a:t>
          </a:r>
          <a:endParaRPr lang="tr-TR" sz="1800" b="0" kern="1200" dirty="0">
            <a:effectLst/>
            <a:latin typeface="Arial" pitchFamily="34" charset="0"/>
            <a:cs typeface="Arial" pitchFamily="34" charset="0"/>
          </a:endParaRPr>
        </a:p>
      </dsp:txBody>
      <dsp:txXfrm rot="5400000">
        <a:off x="-86732" y="89729"/>
        <a:ext cx="578214" cy="404750"/>
      </dsp:txXfrm>
    </dsp:sp>
    <dsp:sp modelId="{B85F410F-97F9-4B46-8FF0-421D2745FACC}">
      <dsp:nvSpPr>
        <dsp:cNvPr id="0" name=""/>
        <dsp:cNvSpPr/>
      </dsp:nvSpPr>
      <dsp:spPr>
        <a:xfrm rot="5400000">
          <a:off x="3578752" y="-3171005"/>
          <a:ext cx="376037" cy="672404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x-none" sz="1800" b="0" kern="1200" smtClean="0">
              <a:latin typeface="Arial" pitchFamily="34" charset="0"/>
              <a:cs typeface="Arial" pitchFamily="34" charset="0"/>
            </a:rPr>
            <a:t>İzolasyon</a:t>
          </a:r>
          <a:endParaRPr lang="tr-TR" sz="1800" b="0" kern="1200" dirty="0">
            <a:effectLst/>
            <a:latin typeface="Arial" pitchFamily="34" charset="0"/>
            <a:cs typeface="Arial" pitchFamily="34" charset="0"/>
          </a:endParaRPr>
        </a:p>
      </dsp:txBody>
      <dsp:txXfrm rot="5400000">
        <a:off x="3578752" y="-3171005"/>
        <a:ext cx="376037" cy="6724041"/>
      </dsp:txXfrm>
    </dsp:sp>
    <dsp:sp modelId="{C04180ED-C321-4928-A66D-4098E9D550D9}">
      <dsp:nvSpPr>
        <dsp:cNvPr id="0" name=""/>
        <dsp:cNvSpPr/>
      </dsp:nvSpPr>
      <dsp:spPr>
        <a:xfrm rot="5400000">
          <a:off x="-86732" y="601768"/>
          <a:ext cx="578214" cy="40475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b="0" kern="1200" dirty="0" smtClean="0">
              <a:latin typeface="Arial" pitchFamily="34" charset="0"/>
              <a:cs typeface="Arial" pitchFamily="34" charset="0"/>
            </a:rPr>
            <a:t>2</a:t>
          </a:r>
          <a:endParaRPr lang="tr-TR" sz="1800" b="0" kern="1200" dirty="0">
            <a:effectLst/>
            <a:latin typeface="Arial" pitchFamily="34" charset="0"/>
            <a:cs typeface="Arial" pitchFamily="34" charset="0"/>
          </a:endParaRPr>
        </a:p>
      </dsp:txBody>
      <dsp:txXfrm rot="5400000">
        <a:off x="-86732" y="601768"/>
        <a:ext cx="578214" cy="404750"/>
      </dsp:txXfrm>
    </dsp:sp>
    <dsp:sp modelId="{DAC2A0C0-C753-4378-94CD-B085090C4E80}">
      <dsp:nvSpPr>
        <dsp:cNvPr id="0" name=""/>
        <dsp:cNvSpPr/>
      </dsp:nvSpPr>
      <dsp:spPr>
        <a:xfrm rot="5400000">
          <a:off x="3578851" y="-2659065"/>
          <a:ext cx="375839" cy="672404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22860" rIns="22860" bIns="22860" numCol="1" spcCol="1270" anchor="ctr" anchorCtr="0">
          <a:noAutofit/>
        </a:bodyPr>
        <a:lstStyle/>
        <a:p>
          <a:pPr marL="285750" lvl="1" indent="-285750" algn="l" defTabSz="1600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b="0" kern="1200" dirty="0" smtClean="0">
              <a:latin typeface="Arial" pitchFamily="34" charset="0"/>
              <a:cs typeface="Arial" pitchFamily="34" charset="0"/>
            </a:rPr>
            <a:t>Yüzeyin Temizlenmesi</a:t>
          </a:r>
          <a:endParaRPr lang="tr-TR" sz="1800" b="0" kern="1200" dirty="0">
            <a:effectLst/>
            <a:latin typeface="Arial" pitchFamily="34" charset="0"/>
            <a:cs typeface="Arial" pitchFamily="34" charset="0"/>
          </a:endParaRPr>
        </a:p>
      </dsp:txBody>
      <dsp:txXfrm rot="5400000">
        <a:off x="3578851" y="-2659065"/>
        <a:ext cx="375839" cy="6724041"/>
      </dsp:txXfrm>
    </dsp:sp>
    <dsp:sp modelId="{CE0192FF-8FD1-4D9C-8047-8E8ACE598A80}">
      <dsp:nvSpPr>
        <dsp:cNvPr id="0" name=""/>
        <dsp:cNvSpPr/>
      </dsp:nvSpPr>
      <dsp:spPr>
        <a:xfrm rot="5400000">
          <a:off x="-86732" y="1113806"/>
          <a:ext cx="578214" cy="40475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b="0" kern="1200" dirty="0" smtClean="0">
              <a:latin typeface="Arial" pitchFamily="34" charset="0"/>
              <a:cs typeface="Arial" pitchFamily="34" charset="0"/>
            </a:rPr>
            <a:t>3</a:t>
          </a:r>
          <a:endParaRPr lang="tr-TR" sz="1800" b="0" kern="1200" dirty="0">
            <a:effectLst/>
            <a:latin typeface="Arial" pitchFamily="34" charset="0"/>
            <a:cs typeface="Arial" pitchFamily="34" charset="0"/>
          </a:endParaRPr>
        </a:p>
      </dsp:txBody>
      <dsp:txXfrm rot="5400000">
        <a:off x="-86732" y="1113806"/>
        <a:ext cx="578214" cy="404750"/>
      </dsp:txXfrm>
    </dsp:sp>
    <dsp:sp modelId="{13BEB65C-28CC-4F6F-ABCD-B80D4C51FF63}">
      <dsp:nvSpPr>
        <dsp:cNvPr id="0" name=""/>
        <dsp:cNvSpPr/>
      </dsp:nvSpPr>
      <dsp:spPr>
        <a:xfrm rot="5400000">
          <a:off x="3578851" y="-2147026"/>
          <a:ext cx="375839" cy="672404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22860" rIns="22860" bIns="22860" numCol="1" spcCol="1270" anchor="ctr" anchorCtr="0">
          <a:noAutofit/>
        </a:bodyPr>
        <a:lstStyle/>
        <a:p>
          <a:pPr marL="285750" lvl="1" indent="-285750" algn="l" defTabSz="1600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b="0" kern="1200" dirty="0" err="1" smtClean="0">
              <a:latin typeface="Arial" pitchFamily="34" charset="0"/>
              <a:cs typeface="Arial" pitchFamily="34" charset="0"/>
            </a:rPr>
            <a:t>Asitleme</a:t>
          </a:r>
          <a:endParaRPr lang="tr-TR" sz="1800" b="0" kern="1200" dirty="0">
            <a:effectLst/>
            <a:latin typeface="Arial" pitchFamily="34" charset="0"/>
            <a:cs typeface="Arial" pitchFamily="34" charset="0"/>
          </a:endParaRPr>
        </a:p>
      </dsp:txBody>
      <dsp:txXfrm rot="5400000">
        <a:off x="3578851" y="-2147026"/>
        <a:ext cx="375839" cy="6724041"/>
      </dsp:txXfrm>
    </dsp:sp>
    <dsp:sp modelId="{8C62E514-36F7-4503-88D3-80BDB9B51923}">
      <dsp:nvSpPr>
        <dsp:cNvPr id="0" name=""/>
        <dsp:cNvSpPr/>
      </dsp:nvSpPr>
      <dsp:spPr>
        <a:xfrm rot="5400000">
          <a:off x="-86732" y="1625845"/>
          <a:ext cx="578214" cy="40475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b="0" kern="1200" dirty="0" smtClean="0">
              <a:latin typeface="Arial" pitchFamily="34" charset="0"/>
              <a:cs typeface="Arial" pitchFamily="34" charset="0"/>
            </a:rPr>
            <a:t>4</a:t>
          </a:r>
          <a:endParaRPr lang="tr-TR" sz="1800" b="0" kern="1200" dirty="0">
            <a:effectLst/>
            <a:latin typeface="Arial" pitchFamily="34" charset="0"/>
            <a:cs typeface="Arial" pitchFamily="34" charset="0"/>
          </a:endParaRPr>
        </a:p>
      </dsp:txBody>
      <dsp:txXfrm rot="5400000">
        <a:off x="-86732" y="1625845"/>
        <a:ext cx="578214" cy="404750"/>
      </dsp:txXfrm>
    </dsp:sp>
    <dsp:sp modelId="{8B3E2768-E0D5-42AD-BC4E-4EDF1CE13EA9}">
      <dsp:nvSpPr>
        <dsp:cNvPr id="0" name=""/>
        <dsp:cNvSpPr/>
      </dsp:nvSpPr>
      <dsp:spPr>
        <a:xfrm rot="5400000">
          <a:off x="3578851" y="-1634987"/>
          <a:ext cx="375839" cy="672404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22860" rIns="22860" bIns="22860" numCol="1" spcCol="1270" anchor="ctr" anchorCtr="0">
          <a:noAutofit/>
        </a:bodyPr>
        <a:lstStyle/>
        <a:p>
          <a:pPr marL="285750" lvl="1" indent="-285750" algn="l" defTabSz="1600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b="0" kern="1200" dirty="0" smtClean="0">
              <a:latin typeface="Arial" pitchFamily="34" charset="0"/>
              <a:cs typeface="Arial" pitchFamily="34" charset="0"/>
            </a:rPr>
            <a:t>Yıkama ve Kurutma</a:t>
          </a:r>
          <a:endParaRPr lang="tr-TR" sz="1800" b="0" kern="1200" dirty="0">
            <a:effectLst/>
            <a:latin typeface="Arial" pitchFamily="34" charset="0"/>
            <a:cs typeface="Arial" pitchFamily="34" charset="0"/>
          </a:endParaRPr>
        </a:p>
      </dsp:txBody>
      <dsp:txXfrm rot="5400000">
        <a:off x="3578851" y="-1634987"/>
        <a:ext cx="375839" cy="6724041"/>
      </dsp:txXfrm>
    </dsp:sp>
    <dsp:sp modelId="{95CE2458-9A7C-44DA-84C8-180D41319015}">
      <dsp:nvSpPr>
        <dsp:cNvPr id="0" name=""/>
        <dsp:cNvSpPr/>
      </dsp:nvSpPr>
      <dsp:spPr>
        <a:xfrm rot="5400000">
          <a:off x="-86732" y="2137884"/>
          <a:ext cx="578214" cy="40475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0" kern="1200" dirty="0" smtClean="0">
              <a:latin typeface="Arial" pitchFamily="34" charset="0"/>
              <a:cs typeface="Arial" pitchFamily="34" charset="0"/>
            </a:rPr>
            <a:t>5</a:t>
          </a:r>
          <a:endParaRPr lang="tr-TR" sz="1800" b="0" kern="1200" dirty="0">
            <a:effectLst/>
            <a:latin typeface="Arial" pitchFamily="34" charset="0"/>
            <a:cs typeface="Arial" pitchFamily="34" charset="0"/>
          </a:endParaRPr>
        </a:p>
      </dsp:txBody>
      <dsp:txXfrm rot="5400000">
        <a:off x="-86732" y="2137884"/>
        <a:ext cx="578214" cy="404750"/>
      </dsp:txXfrm>
    </dsp:sp>
    <dsp:sp modelId="{88FF384E-E1AD-434A-ABFC-ACA6588BFA33}">
      <dsp:nvSpPr>
        <dsp:cNvPr id="0" name=""/>
        <dsp:cNvSpPr/>
      </dsp:nvSpPr>
      <dsp:spPr>
        <a:xfrm rot="5400000">
          <a:off x="3578851" y="-1122948"/>
          <a:ext cx="375839" cy="672404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smtClean="0"/>
            <a:t>    </a:t>
          </a:r>
          <a:r>
            <a:rPr lang="tr-TR" sz="1700" kern="1200" dirty="0" err="1" smtClean="0"/>
            <a:t>Fissür</a:t>
          </a:r>
          <a:r>
            <a:rPr lang="tr-TR" sz="1700" kern="1200" dirty="0" smtClean="0"/>
            <a:t> Örtücü Materyalin Uygulanması </a:t>
          </a:r>
          <a:endParaRPr lang="tr-TR" sz="1700" kern="1200" dirty="0"/>
        </a:p>
      </dsp:txBody>
      <dsp:txXfrm rot="5400000">
        <a:off x="3578851" y="-1122948"/>
        <a:ext cx="375839" cy="6724041"/>
      </dsp:txXfrm>
    </dsp:sp>
    <dsp:sp modelId="{F473442C-FDF1-4D1F-93B8-493A363AB4ED}">
      <dsp:nvSpPr>
        <dsp:cNvPr id="0" name=""/>
        <dsp:cNvSpPr/>
      </dsp:nvSpPr>
      <dsp:spPr>
        <a:xfrm rot="5400000">
          <a:off x="-86732" y="2649923"/>
          <a:ext cx="578214" cy="40475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0" kern="1200" dirty="0" smtClean="0">
              <a:latin typeface="Arial" pitchFamily="34" charset="0"/>
              <a:cs typeface="Arial" pitchFamily="34" charset="0"/>
            </a:rPr>
            <a:t>6</a:t>
          </a:r>
          <a:endParaRPr lang="tr-TR" sz="1800" b="0" kern="1200" dirty="0">
            <a:effectLst/>
            <a:latin typeface="Arial" pitchFamily="34" charset="0"/>
            <a:cs typeface="Arial" pitchFamily="34" charset="0"/>
          </a:endParaRPr>
        </a:p>
      </dsp:txBody>
      <dsp:txXfrm rot="5400000">
        <a:off x="-86732" y="2649923"/>
        <a:ext cx="578214" cy="404750"/>
      </dsp:txXfrm>
    </dsp:sp>
    <dsp:sp modelId="{E0030069-AE14-4DB8-9FEA-EAA19EDBE542}">
      <dsp:nvSpPr>
        <dsp:cNvPr id="0" name=""/>
        <dsp:cNvSpPr/>
      </dsp:nvSpPr>
      <dsp:spPr>
        <a:xfrm rot="5400000">
          <a:off x="3578851" y="-610909"/>
          <a:ext cx="375839" cy="672404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800" b="0" kern="1200" smtClean="0">
              <a:latin typeface="Arial" pitchFamily="34" charset="0"/>
              <a:cs typeface="Arial" pitchFamily="34" charset="0"/>
            </a:rPr>
            <a:t>Fissür Örtücü Materyalinin Uygulanması</a:t>
          </a:r>
          <a:endParaRPr lang="tr-TR" sz="1800" b="0" kern="1200" dirty="0">
            <a:effectLst/>
            <a:latin typeface="Arial" pitchFamily="34" charset="0"/>
            <a:cs typeface="Arial" pitchFamily="34" charset="0"/>
          </a:endParaRPr>
        </a:p>
      </dsp:txBody>
      <dsp:txXfrm rot="5400000">
        <a:off x="3578851" y="-610909"/>
        <a:ext cx="375839" cy="6724041"/>
      </dsp:txXfrm>
    </dsp:sp>
    <dsp:sp modelId="{C851A270-AA90-4BD7-95DA-AF2415E010CE}">
      <dsp:nvSpPr>
        <dsp:cNvPr id="0" name=""/>
        <dsp:cNvSpPr/>
      </dsp:nvSpPr>
      <dsp:spPr>
        <a:xfrm rot="5400000">
          <a:off x="-86732" y="3161962"/>
          <a:ext cx="578214" cy="40475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0" kern="1200" dirty="0" smtClean="0">
              <a:latin typeface="Arial" pitchFamily="34" charset="0"/>
              <a:cs typeface="Arial" pitchFamily="34" charset="0"/>
            </a:rPr>
            <a:t>7</a:t>
          </a:r>
          <a:endParaRPr lang="tr-TR" sz="1800" b="0" kern="1200" dirty="0">
            <a:effectLst/>
            <a:latin typeface="Arial" pitchFamily="34" charset="0"/>
            <a:cs typeface="Arial" pitchFamily="34" charset="0"/>
          </a:endParaRPr>
        </a:p>
      </dsp:txBody>
      <dsp:txXfrm rot="5400000">
        <a:off x="-86732" y="3161962"/>
        <a:ext cx="578214" cy="404750"/>
      </dsp:txXfrm>
    </dsp:sp>
    <dsp:sp modelId="{1901BAC5-DCC1-43EA-930F-972E4C835478}">
      <dsp:nvSpPr>
        <dsp:cNvPr id="0" name=""/>
        <dsp:cNvSpPr/>
      </dsp:nvSpPr>
      <dsp:spPr>
        <a:xfrm rot="5400000">
          <a:off x="3578851" y="-98870"/>
          <a:ext cx="375839" cy="672404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800" b="0" kern="1200" smtClean="0">
              <a:latin typeface="Arial" pitchFamily="34" charset="0"/>
              <a:cs typeface="Arial" pitchFamily="34" charset="0"/>
            </a:rPr>
            <a:t>Polimerizasyon</a:t>
          </a:r>
          <a:endParaRPr lang="tr-TR" sz="1800" b="0" kern="1200" dirty="0">
            <a:effectLst/>
            <a:latin typeface="Arial" pitchFamily="34" charset="0"/>
            <a:cs typeface="Arial" pitchFamily="34" charset="0"/>
          </a:endParaRPr>
        </a:p>
      </dsp:txBody>
      <dsp:txXfrm rot="5400000">
        <a:off x="3578851" y="-98870"/>
        <a:ext cx="375839" cy="6724041"/>
      </dsp:txXfrm>
    </dsp:sp>
    <dsp:sp modelId="{8C015324-4DD2-4CA0-9159-E9CFCDC438AE}">
      <dsp:nvSpPr>
        <dsp:cNvPr id="0" name=""/>
        <dsp:cNvSpPr/>
      </dsp:nvSpPr>
      <dsp:spPr>
        <a:xfrm rot="5400000">
          <a:off x="-86732" y="3674001"/>
          <a:ext cx="578214" cy="40475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0" kern="1200" dirty="0" smtClean="0">
              <a:latin typeface="Arial" pitchFamily="34" charset="0"/>
              <a:cs typeface="Arial" pitchFamily="34" charset="0"/>
            </a:rPr>
            <a:t>8</a:t>
          </a:r>
          <a:endParaRPr lang="tr-TR" sz="1800" b="0" kern="1200" dirty="0">
            <a:effectLst/>
            <a:latin typeface="Arial" pitchFamily="34" charset="0"/>
            <a:cs typeface="Arial" pitchFamily="34" charset="0"/>
          </a:endParaRPr>
        </a:p>
      </dsp:txBody>
      <dsp:txXfrm rot="5400000">
        <a:off x="-86732" y="3674001"/>
        <a:ext cx="578214" cy="404750"/>
      </dsp:txXfrm>
    </dsp:sp>
    <dsp:sp modelId="{F7AED687-7226-4A6C-8614-65DCAED5DD25}">
      <dsp:nvSpPr>
        <dsp:cNvPr id="0" name=""/>
        <dsp:cNvSpPr/>
      </dsp:nvSpPr>
      <dsp:spPr>
        <a:xfrm rot="5400000">
          <a:off x="3578851" y="413168"/>
          <a:ext cx="375839" cy="672404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800" b="0" kern="1200" smtClean="0">
              <a:latin typeface="Arial" pitchFamily="34" charset="0"/>
              <a:cs typeface="Arial" pitchFamily="34" charset="0"/>
            </a:rPr>
            <a:t>Fissür </a:t>
          </a:r>
          <a:r>
            <a:rPr lang="tr-TR" sz="1800" b="0" kern="1200" dirty="0" smtClean="0">
              <a:latin typeface="Arial" pitchFamily="34" charset="0"/>
              <a:cs typeface="Arial" pitchFamily="34" charset="0"/>
            </a:rPr>
            <a:t>Örtücünün Kontrol Edilmesi</a:t>
          </a:r>
          <a:endParaRPr lang="tr-TR" sz="1800" b="0" kern="1200" dirty="0">
            <a:effectLst/>
            <a:latin typeface="Arial" pitchFamily="34" charset="0"/>
            <a:cs typeface="Arial" pitchFamily="34" charset="0"/>
          </a:endParaRPr>
        </a:p>
      </dsp:txBody>
      <dsp:txXfrm rot="5400000">
        <a:off x="3578851" y="413168"/>
        <a:ext cx="375839" cy="6724041"/>
      </dsp:txXfrm>
    </dsp:sp>
    <dsp:sp modelId="{6FD87121-A1B0-4CA5-B03C-8BEA895BE2DB}">
      <dsp:nvSpPr>
        <dsp:cNvPr id="0" name=""/>
        <dsp:cNvSpPr/>
      </dsp:nvSpPr>
      <dsp:spPr>
        <a:xfrm rot="5400000">
          <a:off x="-86732" y="4186040"/>
          <a:ext cx="578214" cy="40475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0" kern="1200" dirty="0" smtClean="0">
              <a:latin typeface="Arial" pitchFamily="34" charset="0"/>
              <a:cs typeface="Arial" pitchFamily="34" charset="0"/>
            </a:rPr>
            <a:t>9</a:t>
          </a:r>
          <a:endParaRPr lang="tr-TR" sz="1800" b="0" kern="1200" dirty="0">
            <a:effectLst/>
            <a:latin typeface="Arial" pitchFamily="34" charset="0"/>
            <a:cs typeface="Arial" pitchFamily="34" charset="0"/>
          </a:endParaRPr>
        </a:p>
      </dsp:txBody>
      <dsp:txXfrm rot="5400000">
        <a:off x="-86732" y="4186040"/>
        <a:ext cx="578214" cy="404750"/>
      </dsp:txXfrm>
    </dsp:sp>
    <dsp:sp modelId="{FFEBBD05-1773-4B81-8F5F-282299052751}">
      <dsp:nvSpPr>
        <dsp:cNvPr id="0" name=""/>
        <dsp:cNvSpPr/>
      </dsp:nvSpPr>
      <dsp:spPr>
        <a:xfrm rot="5400000">
          <a:off x="3578851" y="925207"/>
          <a:ext cx="375839" cy="672404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b="0" kern="1200" dirty="0" smtClean="0">
              <a:latin typeface="Arial" pitchFamily="34" charset="0"/>
              <a:cs typeface="Arial" pitchFamily="34" charset="0"/>
            </a:rPr>
            <a:t>Periyodik Olarak Değerlendirilmesi ve Eğer Gerekli ise Yenilenmesi</a:t>
          </a:r>
          <a:endParaRPr lang="tr-TR" sz="1600" b="0" kern="1200" dirty="0">
            <a:effectLst/>
            <a:latin typeface="Arial" pitchFamily="34" charset="0"/>
            <a:cs typeface="Arial" pitchFamily="34" charset="0"/>
          </a:endParaRPr>
        </a:p>
      </dsp:txBody>
      <dsp:txXfrm rot="5400000">
        <a:off x="3578851" y="925207"/>
        <a:ext cx="375839" cy="6724041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A858898-963D-4884-B0AA-CEC73D2C9260}">
      <dsp:nvSpPr>
        <dsp:cNvPr id="0" name=""/>
        <dsp:cNvSpPr/>
      </dsp:nvSpPr>
      <dsp:spPr>
        <a:xfrm>
          <a:off x="0" y="0"/>
          <a:ext cx="8568952" cy="861120"/>
        </a:xfrm>
        <a:prstGeom prst="roundRect">
          <a:avLst/>
        </a:prstGeom>
        <a:solidFill>
          <a:srgbClr val="FF7C8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b="1" kern="12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FİSSÜR ÖRTÜCÜ UYGULAMALARINDA BAŞARISIZLIK NEDENLERİ</a:t>
          </a:r>
          <a:endParaRPr lang="tr-TR" sz="20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0" y="0"/>
        <a:ext cx="8568952" cy="861120"/>
      </dsp:txXfrm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E46B580-5AF9-440F-911F-D7C1FC2BBEC8}">
      <dsp:nvSpPr>
        <dsp:cNvPr id="0" name=""/>
        <dsp:cNvSpPr/>
      </dsp:nvSpPr>
      <dsp:spPr>
        <a:xfrm>
          <a:off x="0" y="3586132"/>
          <a:ext cx="7272808" cy="5883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err="1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Polimerizasyon</a:t>
          </a:r>
          <a:r>
            <a:rPr lang="tr-TR" sz="20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için yeterli süre ve ışık yoğunluğunun kullanılmaması</a:t>
          </a:r>
        </a:p>
      </dsp:txBody>
      <dsp:txXfrm>
        <a:off x="0" y="3586132"/>
        <a:ext cx="7272808" cy="588334"/>
      </dsp:txXfrm>
    </dsp:sp>
    <dsp:sp modelId="{24556079-BE8A-4464-8F25-FF042BAE0B9D}">
      <dsp:nvSpPr>
        <dsp:cNvPr id="0" name=""/>
        <dsp:cNvSpPr/>
      </dsp:nvSpPr>
      <dsp:spPr>
        <a:xfrm rot="10800000">
          <a:off x="0" y="2690098"/>
          <a:ext cx="7272808" cy="904859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20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Dişin tükürük ile kontamine olması</a:t>
          </a:r>
          <a:endParaRPr lang="tr-TR" sz="20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 rot="10800000">
        <a:off x="0" y="2690098"/>
        <a:ext cx="7272808" cy="904859"/>
      </dsp:txXfrm>
    </dsp:sp>
    <dsp:sp modelId="{A9468B52-6790-45A2-B1DB-C4FE3E723080}">
      <dsp:nvSpPr>
        <dsp:cNvPr id="0" name=""/>
        <dsp:cNvSpPr/>
      </dsp:nvSpPr>
      <dsp:spPr>
        <a:xfrm rot="10800000">
          <a:off x="0" y="1794064"/>
          <a:ext cx="7272808" cy="904859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err="1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Asitleme</a:t>
          </a:r>
          <a:r>
            <a:rPr lang="tr-TR" sz="20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sonrasında yeterli yıkama yapılmaması</a:t>
          </a:r>
          <a:endParaRPr lang="tr-TR" sz="20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 rot="10800000">
        <a:off x="0" y="1794064"/>
        <a:ext cx="7272808" cy="904859"/>
      </dsp:txXfrm>
    </dsp:sp>
    <dsp:sp modelId="{FAE5DB26-1407-4BA8-B073-CC34E1882A0E}">
      <dsp:nvSpPr>
        <dsp:cNvPr id="0" name=""/>
        <dsp:cNvSpPr/>
      </dsp:nvSpPr>
      <dsp:spPr>
        <a:xfrm rot="10800000">
          <a:off x="0" y="898030"/>
          <a:ext cx="7272808" cy="904859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err="1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Asitleme</a:t>
          </a:r>
          <a:r>
            <a:rPr lang="tr-TR" sz="20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süresinin yetersiz olması</a:t>
          </a:r>
          <a:endParaRPr lang="tr-TR" sz="20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 rot="10800000">
        <a:off x="0" y="898030"/>
        <a:ext cx="7272808" cy="904859"/>
      </dsp:txXfrm>
    </dsp:sp>
    <dsp:sp modelId="{D4333BD1-09B7-488C-8C89-D3434F10B4E1}">
      <dsp:nvSpPr>
        <dsp:cNvPr id="0" name=""/>
        <dsp:cNvSpPr/>
      </dsp:nvSpPr>
      <dsp:spPr>
        <a:xfrm rot="10800000">
          <a:off x="0" y="1996"/>
          <a:ext cx="7272808" cy="904859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err="1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Asitleme</a:t>
          </a:r>
          <a:r>
            <a:rPr lang="tr-TR" sz="20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öncesi yüzeyin iyi temizlenmemesi</a:t>
          </a:r>
          <a:endParaRPr lang="tr-TR" sz="20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 rot="10800000">
        <a:off x="0" y="1996"/>
        <a:ext cx="7272808" cy="9048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750C6FC-E330-4116-B1C7-87241DACA14F}" type="datetimeFigureOut">
              <a:rPr lang="tr-TR"/>
              <a:pPr>
                <a:defRPr/>
              </a:pPr>
              <a:t>20.02.2020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tr-TR" noProof="0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noProof="0" smtClean="0"/>
              <a:t>Asıl metin stillerini düzenlemek için tıklatın</a:t>
            </a:r>
          </a:p>
          <a:p>
            <a:pPr lvl="1"/>
            <a:r>
              <a:rPr lang="tr-TR" noProof="0" smtClean="0"/>
              <a:t>İkinci düzey</a:t>
            </a:r>
          </a:p>
          <a:p>
            <a:pPr lvl="2"/>
            <a:r>
              <a:rPr lang="tr-TR" noProof="0" smtClean="0"/>
              <a:t>Üçüncü düzey</a:t>
            </a:r>
          </a:p>
          <a:p>
            <a:pPr lvl="3"/>
            <a:r>
              <a:rPr lang="tr-TR" noProof="0" smtClean="0"/>
              <a:t>Dördüncü düzey</a:t>
            </a:r>
          </a:p>
          <a:p>
            <a:pPr lvl="4"/>
            <a:r>
              <a:rPr lang="tr-TR" noProof="0" smtClean="0"/>
              <a:t>Beşinci düzey</a:t>
            </a:r>
            <a:endParaRPr lang="tr-TR" noProof="0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fld id="{BB7EFED9-A881-4992-BE75-E04E1F190052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altLang="tr-TR" smtClean="0"/>
          </a:p>
        </p:txBody>
      </p:sp>
      <p:sp>
        <p:nvSpPr>
          <p:cNvPr id="15364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D130D29-EC26-4346-95B8-98CFF1A44A87}" type="slidenum">
              <a:rPr lang="tr-TR" altLang="tr-TR">
                <a:latin typeface="Arial" charset="0"/>
              </a:rPr>
              <a:pPr/>
              <a:t>1</a:t>
            </a:fld>
            <a:endParaRPr lang="tr-TR" altLang="tr-TR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tr-TR" altLang="tr-TR" b="1" smtClean="0"/>
              <a:t>FİSSÜR ÖRTÜCÜLERİN ENDİKASYONLARI</a:t>
            </a:r>
          </a:p>
          <a:p>
            <a:r>
              <a:rPr lang="tr-TR" altLang="tr-TR" b="1" smtClean="0"/>
              <a:t>A.Hastaya Bağlı Endikasyonlar</a:t>
            </a:r>
            <a:endParaRPr lang="tr-TR" altLang="tr-TR" smtClean="0"/>
          </a:p>
          <a:p>
            <a:r>
              <a:rPr lang="tr-TR" altLang="tr-TR" smtClean="0"/>
              <a:t>1. Çürük riski olmayan kişilerde proflaktik amaçla</a:t>
            </a:r>
          </a:p>
          <a:p>
            <a:r>
              <a:rPr lang="tr-TR" altLang="tr-TR" smtClean="0"/>
              <a:t>2. Orta veya yüksek derecede çürük riski taşıyan kişilerde (karyojenik diyet alışkanlığı, fiziksel mental veya motor fonksiyon bozuklugu vs) profilaktik amaçla,</a:t>
            </a:r>
          </a:p>
          <a:p>
            <a:r>
              <a:rPr lang="tr-TR" altLang="tr-TR" smtClean="0"/>
              <a:t>3. Diğer dişlerde çürük gözlenen bireylerde</a:t>
            </a:r>
          </a:p>
          <a:p>
            <a:r>
              <a:rPr lang="tr-TR" altLang="tr-TR" smtClean="0"/>
              <a:t>4. Tıbbi, fiziksel ya da entelektüel yetersizlikleri olan çocuklar ve gençlerde </a:t>
            </a:r>
          </a:p>
        </p:txBody>
      </p:sp>
      <p:sp>
        <p:nvSpPr>
          <p:cNvPr id="29700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7632FC3-37C6-4C35-9F69-747B8702F5A3}" type="slidenum">
              <a:rPr lang="tr-TR" altLang="tr-TR">
                <a:latin typeface="Arial" charset="0"/>
              </a:rPr>
              <a:pPr/>
              <a:t>2</a:t>
            </a:fld>
            <a:endParaRPr lang="tr-TR" altLang="tr-TR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altLang="tr-TR" smtClean="0"/>
          </a:p>
        </p:txBody>
      </p:sp>
      <p:sp>
        <p:nvSpPr>
          <p:cNvPr id="31748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1D2C0E8-9CB9-4BED-BA26-CA49B67E6AAE}" type="slidenum">
              <a:rPr lang="tr-TR" altLang="tr-TR">
                <a:latin typeface="Arial" charset="0"/>
              </a:rPr>
              <a:pPr/>
              <a:t>3</a:t>
            </a:fld>
            <a:endParaRPr lang="tr-TR" altLang="tr-TR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altLang="tr-TR" smtClean="0"/>
          </a:p>
        </p:txBody>
      </p:sp>
      <p:sp>
        <p:nvSpPr>
          <p:cNvPr id="37892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2445517-646C-4B16-BAC2-317B505B5F39}" type="slidenum">
              <a:rPr lang="tr-TR" altLang="tr-TR">
                <a:latin typeface="Arial" charset="0"/>
              </a:rPr>
              <a:pPr/>
              <a:t>4</a:t>
            </a:fld>
            <a:endParaRPr lang="tr-TR" altLang="tr-TR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altLang="tr-TR" smtClean="0"/>
          </a:p>
        </p:txBody>
      </p:sp>
      <p:sp>
        <p:nvSpPr>
          <p:cNvPr id="39940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BE06CB9-A17E-449D-B85E-B6AFEA21B74F}" type="slidenum">
              <a:rPr lang="tr-TR" altLang="tr-TR">
                <a:latin typeface="Arial" charset="0"/>
              </a:rPr>
              <a:pPr/>
              <a:t>5</a:t>
            </a:fld>
            <a:endParaRPr lang="tr-TR" altLang="tr-TR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altLang="tr-TR" smtClean="0"/>
          </a:p>
        </p:txBody>
      </p:sp>
      <p:sp>
        <p:nvSpPr>
          <p:cNvPr id="78852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EF639D2-1FE4-4929-91D5-07BC48C3EACB}" type="slidenum">
              <a:rPr lang="tr-TR" altLang="tr-TR">
                <a:latin typeface="Arial" charset="0"/>
              </a:rPr>
              <a:pPr/>
              <a:t>6</a:t>
            </a:fld>
            <a:endParaRPr lang="tr-TR" altLang="tr-TR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altLang="tr-TR" smtClean="0"/>
          </a:p>
        </p:txBody>
      </p:sp>
      <p:sp>
        <p:nvSpPr>
          <p:cNvPr id="104452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25D265B-5DB5-40AB-8C31-ACC56F9EF362}" type="slidenum">
              <a:rPr lang="tr-TR" altLang="tr-TR">
                <a:latin typeface="Arial" charset="0"/>
              </a:rPr>
              <a:pPr/>
              <a:t>7</a:t>
            </a:fld>
            <a:endParaRPr lang="tr-TR" altLang="tr-TR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 Üçgen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15 Grup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5 Serbest Form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7" name="18 Serbest Form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/>
              <a:gdLst>
                <a:gd name="T0" fmla="*/ 0 w 5760"/>
                <a:gd name="T1" fmla="*/ 0 h 528"/>
                <a:gd name="T2" fmla="*/ 2147483646 w 5760"/>
                <a:gd name="T3" fmla="*/ 0 h 528"/>
                <a:gd name="T4" fmla="*/ 2147483646 w 5760"/>
                <a:gd name="T5" fmla="*/ 1332767423 h 528"/>
                <a:gd name="T6" fmla="*/ 120019431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8" name="7 Serbest Form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9 Düz Bağlayıcı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tr-TR" smtClean="0"/>
              <a:t>Asıl alt başlık stilini düzenlemek için tıklatın</a:t>
            </a:r>
            <a:endParaRPr lang="en-US"/>
          </a:p>
        </p:txBody>
      </p:sp>
      <p:sp>
        <p:nvSpPr>
          <p:cNvPr id="11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4DE6479A-2B8E-4667-9504-576EDA6CDCD2}" type="datetime1">
              <a:rPr lang="tr-TR"/>
              <a:pPr>
                <a:defRPr/>
              </a:pPr>
              <a:t>20.02.2020</a:t>
            </a:fld>
            <a:endParaRPr lang="tr-TR"/>
          </a:p>
        </p:txBody>
      </p:sp>
      <p:sp>
        <p:nvSpPr>
          <p:cNvPr id="12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tr-TR"/>
          </a:p>
        </p:txBody>
      </p:sp>
      <p:sp>
        <p:nvSpPr>
          <p:cNvPr id="13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6801634-72D0-499C-AB96-7007AF875490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7" name="6 Başlık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4" name="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3D2EED-77AC-4FC0-87AF-437D7BE9A000}" type="datetime1">
              <a:rPr lang="tr-TR"/>
              <a:pPr>
                <a:defRPr/>
              </a:pPr>
              <a:t>20.02.2020</a:t>
            </a:fld>
            <a:endParaRPr lang="tr-TR"/>
          </a:p>
        </p:txBody>
      </p:sp>
      <p:sp>
        <p:nvSpPr>
          <p:cNvPr id="5" name="2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17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659CB2-E8EB-4232-BB60-D17493FBBA6E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Köşeli Çift Ayraç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4 Köşeli Çift Ayraç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42E887F-C962-42B2-9A64-F24D35579874}" type="datetime1">
              <a:rPr lang="tr-TR"/>
              <a:pPr>
                <a:defRPr/>
              </a:pPr>
              <a:t>20.02.2020</a:t>
            </a:fld>
            <a:endParaRPr lang="tr-TR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4D0261-BD92-4E06-A709-AE7521858B0A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8" name="7 Başlık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1F0A3BD-2BD9-4526-8290-F24123F6E47C}" type="datetime1">
              <a:rPr lang="tr-TR"/>
              <a:pPr>
                <a:defRPr/>
              </a:pPr>
              <a:t>20.02.2020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59DEC7-A383-4E84-8417-29211658C8DB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33A91FF-4585-414F-AB67-C5B647A69D14}" type="datetime1">
              <a:rPr lang="tr-TR"/>
              <a:pPr>
                <a:defRPr/>
              </a:pPr>
              <a:t>20.02.2020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B7B140-1D05-4F43-BCE5-0982E1E34450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Başlık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34D1FE9-4176-4EBB-97B6-D38059FE59F0}" type="datetime1">
              <a:rPr lang="tr-TR"/>
              <a:pPr>
                <a:defRPr/>
              </a:pPr>
              <a:t>20.02.2020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6BF55B-7654-4812-907B-F02D08F642F9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6BDED-AFC3-4C9F-993C-201972463FB1}" type="datetime1">
              <a:rPr lang="tr-TR"/>
              <a:pPr>
                <a:defRPr/>
              </a:pPr>
              <a:t>20.02.2020</a:t>
            </a:fld>
            <a:endParaRPr lang="tr-TR"/>
          </a:p>
        </p:txBody>
      </p:sp>
      <p:sp>
        <p:nvSpPr>
          <p:cNvPr id="3" name="2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17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3A6870-D071-47E5-9349-8AE1F5C2BABE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E8E3ED9-D23E-4AB9-A818-C5F07687F9FF}" type="datetime1">
              <a:rPr lang="tr-TR"/>
              <a:pPr>
                <a:defRPr/>
              </a:pPr>
              <a:t>20.02.2020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F04618-06A8-4FAE-AD5F-B187935AA166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Serbest Form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15 Serbest Form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/>
            <a:gdLst>
              <a:gd name="T0" fmla="*/ 0 w 5760"/>
              <a:gd name="T1" fmla="*/ 0 h 528"/>
              <a:gd name="T2" fmla="*/ 2147483646 w 5760"/>
              <a:gd name="T3" fmla="*/ 0 h 528"/>
              <a:gd name="T4" fmla="*/ 2147483646 w 5760"/>
              <a:gd name="T5" fmla="*/ 1330642500 h 528"/>
              <a:gd name="T6" fmla="*/ 20913987 w 5760"/>
              <a:gd name="T7" fmla="*/ 0 h 528"/>
              <a:gd name="T8" fmla="*/ 0 60000 65536"/>
              <a:gd name="T9" fmla="*/ 0 60000 65536"/>
              <a:gd name="T10" fmla="*/ 0 60000 65536"/>
              <a:gd name="T11" fmla="*/ 0 60000 65536"/>
              <a:gd name="T12" fmla="*/ 0 w 5760"/>
              <a:gd name="T13" fmla="*/ 0 h 528"/>
              <a:gd name="T14" fmla="*/ 5760 w 5760"/>
              <a:gd name="T15" fmla="*/ 528 h 5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tr-TR"/>
          </a:p>
        </p:txBody>
      </p:sp>
      <p:sp>
        <p:nvSpPr>
          <p:cNvPr id="7" name="6 Dik Üçgen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7 Düz Bağlayıcı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Köşeli Çift Ayraç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9 Köşeli Çift Ayraç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tr-TR" noProof="0" smtClean="0"/>
              <a:t>Resim eklemek için simgeyi tıklatın</a:t>
            </a:r>
            <a:endParaRPr lang="en-US" noProof="0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11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FED73E2B-A3B8-43F3-B7A4-AB34F14A8E5B}" type="datetime1">
              <a:rPr lang="tr-TR"/>
              <a:pPr>
                <a:defRPr/>
              </a:pPr>
              <a:t>20.02.2020</a:t>
            </a:fld>
            <a:endParaRPr lang="tr-TR"/>
          </a:p>
        </p:txBody>
      </p:sp>
      <p:sp>
        <p:nvSpPr>
          <p:cNvPr id="12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tr-TR"/>
          </a:p>
        </p:txBody>
      </p:sp>
      <p:sp>
        <p:nvSpPr>
          <p:cNvPr id="13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6EF991-7A7C-49FC-84DA-A27ED9B0D344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91221-2968-4713-BD21-495CB2CEB9D3}" type="datetime1">
              <a:rPr lang="tr-TR"/>
              <a:pPr>
                <a:defRPr/>
              </a:pPr>
              <a:t>20.02.2020</a:t>
            </a:fld>
            <a:endParaRPr lang="tr-TR"/>
          </a:p>
        </p:txBody>
      </p:sp>
      <p:sp>
        <p:nvSpPr>
          <p:cNvPr id="5" name="2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17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3D3296-B826-47B2-A4FB-B44C9FB3DCB6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6E91FE-2A3B-4426-AB2D-673933B45E8F}" type="datetime1">
              <a:rPr lang="tr-TR"/>
              <a:pPr>
                <a:defRPr/>
              </a:pPr>
              <a:t>20.02.2020</a:t>
            </a:fld>
            <a:endParaRPr lang="tr-TR"/>
          </a:p>
        </p:txBody>
      </p:sp>
      <p:sp>
        <p:nvSpPr>
          <p:cNvPr id="5" name="2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17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A5FE56-47E1-4A6A-94E5-4890A751AC3D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Serbest Form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7" name="11 Serbest Form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/>
            <a:gdLst>
              <a:gd name="T0" fmla="*/ 0 w 5760"/>
              <a:gd name="T1" fmla="*/ 0 h 528"/>
              <a:gd name="T2" fmla="*/ 2147483646 w 5760"/>
              <a:gd name="T3" fmla="*/ 0 h 528"/>
              <a:gd name="T4" fmla="*/ 2147483646 w 5760"/>
              <a:gd name="T5" fmla="*/ 1330642500 h 528"/>
              <a:gd name="T6" fmla="*/ 20913987 w 5760"/>
              <a:gd name="T7" fmla="*/ 0 h 528"/>
              <a:gd name="T8" fmla="*/ 0 60000 65536"/>
              <a:gd name="T9" fmla="*/ 0 60000 65536"/>
              <a:gd name="T10" fmla="*/ 0 60000 65536"/>
              <a:gd name="T11" fmla="*/ 0 60000 65536"/>
              <a:gd name="T12" fmla="*/ 0 w 5760"/>
              <a:gd name="T13" fmla="*/ 0 h 528"/>
              <a:gd name="T14" fmla="*/ 5760 w 5760"/>
              <a:gd name="T15" fmla="*/ 528 h 5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tr-TR"/>
          </a:p>
        </p:txBody>
      </p:sp>
      <p:sp>
        <p:nvSpPr>
          <p:cNvPr id="14" name="13 Dik Üçgen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14 Düz Bağlayıcı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1033" name="29 Metin Yer Tutucusu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metin stillerini düzenlemek için tıklatın</a:t>
            </a:r>
          </a:p>
          <a:p>
            <a:pPr lvl="1"/>
            <a:r>
              <a:rPr lang="tr-TR" altLang="tr-TR" smtClean="0"/>
              <a:t>İkinci düzey</a:t>
            </a:r>
          </a:p>
          <a:p>
            <a:pPr lvl="2"/>
            <a:r>
              <a:rPr lang="tr-TR" altLang="tr-TR" smtClean="0"/>
              <a:t>Üçüncü düzey</a:t>
            </a:r>
          </a:p>
          <a:p>
            <a:pPr lvl="3"/>
            <a:r>
              <a:rPr lang="tr-TR" altLang="tr-TR" smtClean="0"/>
              <a:t>Dördüncü düzey</a:t>
            </a:r>
          </a:p>
          <a:p>
            <a:pPr lvl="4"/>
            <a:r>
              <a:rPr lang="tr-TR" altLang="tr-TR" smtClean="0"/>
              <a:t>Beşinci düzey</a:t>
            </a:r>
            <a:endParaRPr lang="en-US" altLang="tr-TR" smtClean="0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BD7F9403-1361-4BEA-87DB-E39ECBD5711C}" type="datetime1">
              <a:rPr lang="tr-TR"/>
              <a:pPr>
                <a:defRPr/>
              </a:pPr>
              <a:t>20.02.2020</a:t>
            </a:fld>
            <a:endParaRPr lang="tr-TR"/>
          </a:p>
        </p:txBody>
      </p:sp>
      <p:sp>
        <p:nvSpPr>
          <p:cNvPr id="22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Lucida Sans Unicode" pitchFamily="34" charset="0"/>
              </a:defRPr>
            </a:lvl1pPr>
          </a:lstStyle>
          <a:p>
            <a:fld id="{EB6F4665-21FE-4B15-9565-751D25A96AF6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95" r:id="rId1"/>
    <p:sldLayoutId id="2147484291" r:id="rId2"/>
    <p:sldLayoutId id="2147484296" r:id="rId3"/>
    <p:sldLayoutId id="2147484297" r:id="rId4"/>
    <p:sldLayoutId id="2147484298" r:id="rId5"/>
    <p:sldLayoutId id="2147484299" r:id="rId6"/>
    <p:sldLayoutId id="2147484292" r:id="rId7"/>
    <p:sldLayoutId id="2147484300" r:id="rId8"/>
    <p:sldLayoutId id="2147484301" r:id="rId9"/>
    <p:sldLayoutId id="2147484293" r:id="rId10"/>
    <p:sldLayoutId id="2147484294" r:id="rId11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13" Type="http://schemas.openxmlformats.org/officeDocument/2006/relationships/image" Target="../media/image7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Relationship Id="rId1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13" Type="http://schemas.openxmlformats.org/officeDocument/2006/relationships/image" Target="../media/image9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0" Type="http://schemas.openxmlformats.org/officeDocument/2006/relationships/diagramQuickStyle" Target="../diagrams/quickStyle6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Relationship Id="rId1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.xml"/><Relationship Id="rId13" Type="http://schemas.openxmlformats.org/officeDocument/2006/relationships/image" Target="../media/image11.jpe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12" Type="http://schemas.microsoft.com/office/2007/relationships/diagramDrawing" Target="../diagrams/drawing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7.xml"/><Relationship Id="rId11" Type="http://schemas.openxmlformats.org/officeDocument/2006/relationships/diagramColors" Target="../diagrams/colors8.xml"/><Relationship Id="rId5" Type="http://schemas.openxmlformats.org/officeDocument/2006/relationships/diagramQuickStyle" Target="../diagrams/quickStyle7.xml"/><Relationship Id="rId10" Type="http://schemas.openxmlformats.org/officeDocument/2006/relationships/diagramQuickStyle" Target="../diagrams/quickStyle8.xml"/><Relationship Id="rId4" Type="http://schemas.openxmlformats.org/officeDocument/2006/relationships/diagramLayout" Target="../diagrams/layout7.xml"/><Relationship Id="rId9" Type="http://schemas.openxmlformats.org/officeDocument/2006/relationships/diagramLayout" Target="../diagrams/layout8.xml"/><Relationship Id="rId1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0.xml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12" Type="http://schemas.microsoft.com/office/2007/relationships/diagramDrawing" Target="../diagrams/drawing10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9.xml"/><Relationship Id="rId11" Type="http://schemas.openxmlformats.org/officeDocument/2006/relationships/diagramColors" Target="../diagrams/colors10.xml"/><Relationship Id="rId5" Type="http://schemas.openxmlformats.org/officeDocument/2006/relationships/diagramQuickStyle" Target="../diagrams/quickStyle9.xml"/><Relationship Id="rId10" Type="http://schemas.openxmlformats.org/officeDocument/2006/relationships/diagramQuickStyle" Target="../diagrams/quickStyle10.xml"/><Relationship Id="rId4" Type="http://schemas.openxmlformats.org/officeDocument/2006/relationships/diagramLayout" Target="../diagrams/layout9.xml"/><Relationship Id="rId9" Type="http://schemas.openxmlformats.org/officeDocument/2006/relationships/diagramLayout" Target="../diagrams/layout10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2.xml"/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12" Type="http://schemas.microsoft.com/office/2007/relationships/diagramDrawing" Target="../diagrams/drawing1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1.xml"/><Relationship Id="rId11" Type="http://schemas.openxmlformats.org/officeDocument/2006/relationships/diagramColors" Target="../diagrams/colors12.xml"/><Relationship Id="rId5" Type="http://schemas.openxmlformats.org/officeDocument/2006/relationships/diagramQuickStyle" Target="../diagrams/quickStyle11.xml"/><Relationship Id="rId10" Type="http://schemas.openxmlformats.org/officeDocument/2006/relationships/diagramQuickStyle" Target="../diagrams/quickStyle12.xml"/><Relationship Id="rId4" Type="http://schemas.openxmlformats.org/officeDocument/2006/relationships/diagramLayout" Target="../diagrams/layout11.xml"/><Relationship Id="rId9" Type="http://schemas.openxmlformats.org/officeDocument/2006/relationships/diagramLayout" Target="../diagrams/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 Başlık"/>
          <p:cNvSpPr txBox="1">
            <a:spLocks/>
          </p:cNvSpPr>
          <p:nvPr/>
        </p:nvSpPr>
        <p:spPr>
          <a:xfrm>
            <a:off x="786878" y="2348880"/>
            <a:ext cx="7529538" cy="1138449"/>
          </a:xfrm>
          <a:prstGeom prst="rect">
            <a:avLst/>
          </a:prstGeom>
        </p:spPr>
        <p:txBody>
          <a:bodyPr anchor="ctr">
            <a:normAutofit fontScale="25000" lnSpcReduction="2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ctr" eaLnBrk="1" fontAlgn="auto" hangingPunct="1">
              <a:lnSpc>
                <a:spcPct val="170000"/>
              </a:lnSpc>
              <a:spcAft>
                <a:spcPts val="0"/>
              </a:spcAft>
              <a:defRPr/>
            </a:pPr>
            <a:r>
              <a:rPr lang="tr-TR" sz="41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tr-TR" sz="41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tr-TR" sz="41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tr-TR" sz="41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tr-TR" sz="41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tr-TR" sz="41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tr-TR" sz="17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FİSSÜR ÖRTÜCÜ</a:t>
            </a:r>
          </a:p>
          <a:p>
            <a:pPr algn="ctr" eaLnBrk="1" fontAlgn="auto" hangingPunct="1">
              <a:lnSpc>
                <a:spcPct val="170000"/>
              </a:lnSpc>
              <a:spcAft>
                <a:spcPts val="0"/>
              </a:spcAft>
              <a:defRPr/>
            </a:pPr>
            <a:r>
              <a:rPr lang="tr-TR" sz="17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(FİSSÜR SEALANT)</a:t>
            </a:r>
          </a:p>
        </p:txBody>
      </p:sp>
      <p:pic>
        <p:nvPicPr>
          <p:cNvPr id="10245" name="Picture 5" descr="C:\Users\Nuray\Desktop\images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404664"/>
            <a:ext cx="2162175" cy="21145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46" name="Picture 6" descr="C:\Users\Nuray\Desktop\images (2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16632"/>
            <a:ext cx="2000250" cy="2286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Picture 10" descr="DSCN091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6084168" y="4797152"/>
            <a:ext cx="2318438" cy="180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yagram"/>
          <p:cNvGraphicFramePr/>
          <p:nvPr/>
        </p:nvGraphicFramePr>
        <p:xfrm>
          <a:off x="323528" y="260648"/>
          <a:ext cx="8568952" cy="864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5 Diyagram"/>
          <p:cNvGraphicFramePr/>
          <p:nvPr/>
        </p:nvGraphicFramePr>
        <p:xfrm>
          <a:off x="1402831" y="1988840"/>
          <a:ext cx="6481537" cy="4066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4" name="3 Metin kutusu"/>
          <p:cNvSpPr txBox="1">
            <a:spLocks noChangeArrowheads="1"/>
          </p:cNvSpPr>
          <p:nvPr/>
        </p:nvSpPr>
        <p:spPr bwMode="auto">
          <a:xfrm>
            <a:off x="1692275" y="1373188"/>
            <a:ext cx="5903913" cy="40005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sv-SE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Hastaya Bağlı Endikasyonlar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Graphic spid="6" grpId="0">
        <p:bldAsOne/>
      </p:bldGraphic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yagram"/>
          <p:cNvGraphicFramePr/>
          <p:nvPr/>
        </p:nvGraphicFramePr>
        <p:xfrm>
          <a:off x="323528" y="260648"/>
          <a:ext cx="8568952" cy="864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5 Diyagram"/>
          <p:cNvGraphicFramePr/>
          <p:nvPr/>
        </p:nvGraphicFramePr>
        <p:xfrm>
          <a:off x="2987825" y="1988840"/>
          <a:ext cx="5976664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4" name="3 Metin kutusu"/>
          <p:cNvSpPr txBox="1">
            <a:spLocks noChangeArrowheads="1"/>
          </p:cNvSpPr>
          <p:nvPr/>
        </p:nvSpPr>
        <p:spPr bwMode="auto">
          <a:xfrm>
            <a:off x="1692275" y="1373188"/>
            <a:ext cx="5903913" cy="40005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sv-SE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Dişlere Bağlı Endikasyonlar</a:t>
            </a:r>
          </a:p>
        </p:txBody>
      </p:sp>
      <p:pic>
        <p:nvPicPr>
          <p:cNvPr id="7" name="Picture 12"/>
          <p:cNvPicPr>
            <a:picLocks noChangeAspect="1" noChangeArrowheads="1"/>
          </p:cNvPicPr>
          <p:nvPr/>
        </p:nvPicPr>
        <p:blipFill>
          <a:blip r:embed="rId13" cstate="print">
            <a:lum contrast="6000"/>
          </a:blip>
          <a:srcRect l="2228" t="5748" r="52277" b="8275"/>
          <a:stretch>
            <a:fillRect/>
          </a:stretch>
        </p:blipFill>
        <p:spPr>
          <a:xfrm>
            <a:off x="179512" y="1988840"/>
            <a:ext cx="2397362" cy="216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17" descr="CIMG0002"/>
          <p:cNvPicPr>
            <a:picLocks noChangeAspect="1" noChangeArrowheads="1"/>
          </p:cNvPicPr>
          <p:nvPr/>
        </p:nvPicPr>
        <p:blipFill>
          <a:blip r:embed="rId14" cstate="print"/>
          <a:srcRect l="57870" t="56540" r="24258" b="17783"/>
          <a:stretch>
            <a:fillRect/>
          </a:stretch>
        </p:blipFill>
        <p:spPr bwMode="auto">
          <a:xfrm>
            <a:off x="1331640" y="4293296"/>
            <a:ext cx="1441417" cy="180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Graphic spid="6" grpId="0">
        <p:bldAsOne/>
      </p:bldGraphic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yagram"/>
          <p:cNvGraphicFramePr/>
          <p:nvPr/>
        </p:nvGraphicFramePr>
        <p:xfrm>
          <a:off x="323528" y="260648"/>
          <a:ext cx="8568952" cy="864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5 Diyagram"/>
          <p:cNvGraphicFramePr/>
          <p:nvPr/>
        </p:nvGraphicFramePr>
        <p:xfrm>
          <a:off x="2410943" y="1594274"/>
          <a:ext cx="6481537" cy="4066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4" name="Picture 18"/>
          <p:cNvPicPr>
            <a:picLocks noChangeAspect="1" noChangeArrowheads="1"/>
          </p:cNvPicPr>
          <p:nvPr/>
        </p:nvPicPr>
        <p:blipFill>
          <a:blip r:embed="rId13" cstate="print">
            <a:lum bright="6000"/>
          </a:blip>
          <a:srcRect l="59599" t="28612" r="9666" b="10498"/>
          <a:stretch>
            <a:fillRect/>
          </a:stretch>
        </p:blipFill>
        <p:spPr bwMode="auto">
          <a:xfrm>
            <a:off x="215045" y="1628800"/>
            <a:ext cx="1908683" cy="216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Picture 13" descr="CIMG0002"/>
          <p:cNvPicPr>
            <a:picLocks noChangeAspect="1" noChangeArrowheads="1"/>
          </p:cNvPicPr>
          <p:nvPr/>
        </p:nvPicPr>
        <p:blipFill>
          <a:blip r:embed="rId14" cstate="print">
            <a:lum bright="6000" contrast="6000"/>
          </a:blip>
          <a:srcRect l="20940" t="20335" r="60881" b="48732"/>
          <a:stretch>
            <a:fillRect/>
          </a:stretch>
        </p:blipFill>
        <p:spPr>
          <a:xfrm>
            <a:off x="467544" y="3933056"/>
            <a:ext cx="1684338" cy="19446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Graphic spid="6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yagram"/>
          <p:cNvGraphicFramePr/>
          <p:nvPr/>
        </p:nvGraphicFramePr>
        <p:xfrm>
          <a:off x="323528" y="260648"/>
          <a:ext cx="8568952" cy="864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5 Diyagram"/>
          <p:cNvGraphicFramePr/>
          <p:nvPr/>
        </p:nvGraphicFramePr>
        <p:xfrm>
          <a:off x="3419872" y="1556792"/>
          <a:ext cx="5472608" cy="47150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23556" name="Picture 4" descr="C:\Users\Nuray\Desktop\sj.bdj.2012.615-f7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23528" y="1557032"/>
            <a:ext cx="2880000" cy="216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3557" name="Picture 5" descr="C:\Users\Nuray\Desktop\aclusal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11560" y="3861048"/>
            <a:ext cx="2265734" cy="216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Graphic spid="6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yagram"/>
          <p:cNvGraphicFramePr/>
          <p:nvPr/>
        </p:nvGraphicFramePr>
        <p:xfrm>
          <a:off x="323528" y="260648"/>
          <a:ext cx="8568952" cy="864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5 Diyagram"/>
          <p:cNvGraphicFramePr/>
          <p:nvPr/>
        </p:nvGraphicFramePr>
        <p:xfrm>
          <a:off x="1115616" y="1340768"/>
          <a:ext cx="7128792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Graphic spid="6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yagram"/>
          <p:cNvGraphicFramePr/>
          <p:nvPr/>
        </p:nvGraphicFramePr>
        <p:xfrm>
          <a:off x="323528" y="260648"/>
          <a:ext cx="8568952" cy="864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7 Diyagram"/>
          <p:cNvGraphicFramePr/>
          <p:nvPr/>
        </p:nvGraphicFramePr>
        <p:xfrm>
          <a:off x="899592" y="1628800"/>
          <a:ext cx="7272808" cy="4176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Graphic spid="8" grpId="0">
        <p:bldAsOne/>
      </p:bldGraphic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alabalık">
  <a:themeElements>
    <a:clrScheme name="Teknik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Kalabalık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Kalabalık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Teknik">
    <a:dk1>
      <a:sysClr val="windowText" lastClr="000000"/>
    </a:dk1>
    <a:lt1>
      <a:sysClr val="window" lastClr="FFFFFF"/>
    </a:lt1>
    <a:dk2>
      <a:srgbClr val="3B3B3B"/>
    </a:dk2>
    <a:lt2>
      <a:srgbClr val="D4D2D0"/>
    </a:lt2>
    <a:accent1>
      <a:srgbClr val="6EA0B0"/>
    </a:accent1>
    <a:accent2>
      <a:srgbClr val="CCAF0A"/>
    </a:accent2>
    <a:accent3>
      <a:srgbClr val="8D89A4"/>
    </a:accent3>
    <a:accent4>
      <a:srgbClr val="748560"/>
    </a:accent4>
    <a:accent5>
      <a:srgbClr val="9E9273"/>
    </a:accent5>
    <a:accent6>
      <a:srgbClr val="7E848D"/>
    </a:accent6>
    <a:hlink>
      <a:srgbClr val="00C8C3"/>
    </a:hlink>
    <a:folHlink>
      <a:srgbClr val="A116E0"/>
    </a:folHlink>
  </a:clrScheme>
</a:themeOverride>
</file>

<file path=ppt/theme/themeOverride2.xml><?xml version="1.0" encoding="utf-8"?>
<a:themeOverride xmlns:a="http://schemas.openxmlformats.org/drawingml/2006/main">
  <a:clrScheme name="Teknik">
    <a:dk1>
      <a:sysClr val="windowText" lastClr="000000"/>
    </a:dk1>
    <a:lt1>
      <a:sysClr val="window" lastClr="FFFFFF"/>
    </a:lt1>
    <a:dk2>
      <a:srgbClr val="3B3B3B"/>
    </a:dk2>
    <a:lt2>
      <a:srgbClr val="D4D2D0"/>
    </a:lt2>
    <a:accent1>
      <a:srgbClr val="6EA0B0"/>
    </a:accent1>
    <a:accent2>
      <a:srgbClr val="CCAF0A"/>
    </a:accent2>
    <a:accent3>
      <a:srgbClr val="8D89A4"/>
    </a:accent3>
    <a:accent4>
      <a:srgbClr val="748560"/>
    </a:accent4>
    <a:accent5>
      <a:srgbClr val="9E9273"/>
    </a:accent5>
    <a:accent6>
      <a:srgbClr val="7E848D"/>
    </a:accent6>
    <a:hlink>
      <a:srgbClr val="00C8C3"/>
    </a:hlink>
    <a:folHlink>
      <a:srgbClr val="A116E0"/>
    </a:folHlink>
  </a:clrScheme>
</a:themeOverride>
</file>

<file path=ppt/theme/themeOverride3.xml><?xml version="1.0" encoding="utf-8"?>
<a:themeOverride xmlns:a="http://schemas.openxmlformats.org/drawingml/2006/main">
  <a:clrScheme name="Teknik">
    <a:dk1>
      <a:sysClr val="windowText" lastClr="000000"/>
    </a:dk1>
    <a:lt1>
      <a:sysClr val="window" lastClr="FFFFFF"/>
    </a:lt1>
    <a:dk2>
      <a:srgbClr val="3B3B3B"/>
    </a:dk2>
    <a:lt2>
      <a:srgbClr val="D4D2D0"/>
    </a:lt2>
    <a:accent1>
      <a:srgbClr val="6EA0B0"/>
    </a:accent1>
    <a:accent2>
      <a:srgbClr val="CCAF0A"/>
    </a:accent2>
    <a:accent3>
      <a:srgbClr val="8D89A4"/>
    </a:accent3>
    <a:accent4>
      <a:srgbClr val="748560"/>
    </a:accent4>
    <a:accent5>
      <a:srgbClr val="9E9273"/>
    </a:accent5>
    <a:accent6>
      <a:srgbClr val="7E848D"/>
    </a:accent6>
    <a:hlink>
      <a:srgbClr val="00C8C3"/>
    </a:hlink>
    <a:folHlink>
      <a:srgbClr val="A116E0"/>
    </a:folHlink>
  </a:clrScheme>
</a:themeOverride>
</file>

<file path=ppt/theme/themeOverride4.xml><?xml version="1.0" encoding="utf-8"?>
<a:themeOverride xmlns:a="http://schemas.openxmlformats.org/drawingml/2006/main">
  <a:clrScheme name="Teknik">
    <a:dk1>
      <a:sysClr val="windowText" lastClr="000000"/>
    </a:dk1>
    <a:lt1>
      <a:sysClr val="window" lastClr="FFFFFF"/>
    </a:lt1>
    <a:dk2>
      <a:srgbClr val="3B3B3B"/>
    </a:dk2>
    <a:lt2>
      <a:srgbClr val="D4D2D0"/>
    </a:lt2>
    <a:accent1>
      <a:srgbClr val="6EA0B0"/>
    </a:accent1>
    <a:accent2>
      <a:srgbClr val="CCAF0A"/>
    </a:accent2>
    <a:accent3>
      <a:srgbClr val="8D89A4"/>
    </a:accent3>
    <a:accent4>
      <a:srgbClr val="748560"/>
    </a:accent4>
    <a:accent5>
      <a:srgbClr val="9E9273"/>
    </a:accent5>
    <a:accent6>
      <a:srgbClr val="7E848D"/>
    </a:accent6>
    <a:hlink>
      <a:srgbClr val="00C8C3"/>
    </a:hlink>
    <a:folHlink>
      <a:srgbClr val="A116E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2701</TotalTime>
  <Words>304</Words>
  <Application>Microsoft Office PowerPoint</Application>
  <PresentationFormat>Ekran Gösterisi (4:3)</PresentationFormat>
  <Paragraphs>60</Paragraphs>
  <Slides>7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7</vt:i4>
      </vt:variant>
    </vt:vector>
  </HeadingPairs>
  <TitlesOfParts>
    <vt:vector size="8" baseType="lpstr">
      <vt:lpstr>Kalabalık</vt:lpstr>
      <vt:lpstr>Slayt 1</vt:lpstr>
      <vt:lpstr>Slayt 2</vt:lpstr>
      <vt:lpstr>Slayt 3</vt:lpstr>
      <vt:lpstr>Slayt 4</vt:lpstr>
      <vt:lpstr>Slayt 5</vt:lpstr>
      <vt:lpstr>Slayt 6</vt:lpstr>
      <vt:lpstr>Slayt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Diş Hekimliği’nde Pedodonti’nin Yeri, Tanımı ve Süt Dişlerinin Önemi</dc:title>
  <dc:creator>Nuray</dc:creator>
  <cp:lastModifiedBy>emine</cp:lastModifiedBy>
  <cp:revision>275</cp:revision>
  <dcterms:modified xsi:type="dcterms:W3CDTF">2020-02-20T11:54:20Z</dcterms:modified>
</cp:coreProperties>
</file>